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notesSlides/notesSlide1.xml" ContentType="application/vnd.openxmlformats-officedocument.presentationml.notesSlide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notesSlides/notesSlide2.xml" ContentType="application/vnd.openxmlformats-officedocument.presentationml.notesSlide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1259" r:id="rId2"/>
    <p:sldId id="1050" r:id="rId3"/>
    <p:sldId id="425" r:id="rId4"/>
    <p:sldId id="309" r:id="rId5"/>
    <p:sldId id="783" r:id="rId6"/>
    <p:sldId id="989" r:id="rId7"/>
    <p:sldId id="980" r:id="rId8"/>
    <p:sldId id="1166" r:id="rId9"/>
    <p:sldId id="1231" r:id="rId10"/>
    <p:sldId id="415" r:id="rId11"/>
    <p:sldId id="676" r:id="rId12"/>
    <p:sldId id="769" r:id="rId13"/>
    <p:sldId id="1132" r:id="rId14"/>
    <p:sldId id="474" r:id="rId15"/>
    <p:sldId id="791" r:id="rId16"/>
    <p:sldId id="996" r:id="rId17"/>
    <p:sldId id="1114" r:id="rId18"/>
    <p:sldId id="376" r:id="rId19"/>
    <p:sldId id="647" r:id="rId20"/>
    <p:sldId id="1106" r:id="rId21"/>
    <p:sldId id="257" r:id="rId22"/>
    <p:sldId id="1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82" autoAdjust="0"/>
    <p:restoredTop sz="94719"/>
  </p:normalViewPr>
  <p:slideViewPr>
    <p:cSldViewPr snapToGrid="0">
      <p:cViewPr>
        <p:scale>
          <a:sx n="100" d="100"/>
          <a:sy n="100" d="100"/>
        </p:scale>
        <p:origin x="88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37:31.13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24575,'8'1'0,"0"0"0,-1 0 0,1 1 0,14 4 0,24 5 0,245-7 157,-161-6-1679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09:32.47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13 24575,'29'0'0,"-1"0"0,-6 1 0,0 1 0,2 3 0,3 2 0,0-1 0,2 0 0,-4-3 0,-4-1 0,-2-1 0,-2 0 0,0 0 0,1-1 0,-1 0 0,0 0 0,-1 0 0,-1 1 0,-1 0 0,0 0 0,1 0 0,1 0 0,-2-1 0,0 2 0,-3-1 0,1 0 0,0-1 0,-1 0 0,2 0 0,-2 0 0,1 0 0,0 0 0,1 0 0,0 0 0,0 0 0,-1 0 0,0 0 0,-1 0 0,0 0 0,0 0 0,-2 0 0,0 0 0,1 0 0,0 0 0,0 0 0,0 0 0,0 0 0,0 0 0,1 0 0,0 0 0,1 0 0,0 0 0,0 0 0,1 0 0,-1 0 0,0 0 0,1 0 0,1 0 0,0 0 0,0 0 0,1 0 0,-2 0 0,-2 0 0,0 0 0,-1 0 0,0 0 0,0 0 0,-1 0 0,0 0 0,0 0 0,-1 0 0,1 0 0,1 0 0,0 0 0,0 0 0,1 0 0,-1 0 0,0 0 0,0 0 0,-1 0 0,-2 0 0,-2 0 0,0 0 0,3 0 0,-2 0 0,4 0 0,-6-2 0,-25-21 0,16 15 0,-19-15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42.32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 24575,'24'0'0,"0"0"0,-4 0 0,1 0 0,1 0 0,-4 0 0,1 0 0,1 0 0,2 0 0,4 0 0,0 0 0,0 0 0,1 0 0,1 0 0,-1 0 0,-1 0 0,-1 0 0,-2 0 0,-4 0 0,0 0 0,-4 0 0,-3-2 0,-5 2 0,-3-1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44.39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76 24575,'24'0'0,"3"0"0,1 0 0,6 0 0,3 0 0,-2 0 0,-1 0 0,0 0 0,-2 0 0,5 0 0,-2-1 0,2-1 0,4 0 0,0 0 0,2-1 0,-1 0 0,-4 0 0,-1 1 0,-2-1 0,1-1 0,4 1 0,0-1 0,2 1 0,-1 0 0,-3 1 0,-1-1 0,-3 1 0,-2 1 0,-1-1 0,0 0 0,0 0 0,1 0 0,2-1 0,1 1 0,0 0 0,-1 0 0,2 0 0,0-1 0,2 2 0,-1 0 0,-3 0 0,-1-1 0,-4 1 0,-3 1 0,-3 0 0,-4 0 0,-2 0 0,-3 0 0,-4 0 0,-3-1 0,-2 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45.68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24575,'28'0'0,"1"0"0,-1 0 0,1 0 0,3 0 0,3 0 0,2 0 0,1 0 0,-3 0 0,-5 0 0,-4 0 0,-4 0 0,-2 0 0,-1 0 0,-2 0 0,-1 0 0,0 0 0,-1 0 0,1 0 0,-1 0 0,0 0 0,-7 0 0,-3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47.52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24575,'37'1'0,"2"1"0,-1-2 0,3 0 0,-8 0 0,1 0 0,1 0 0,-2 0 0,1 0 0,-8 0 0,-7 0 0,-5 0 0,-2 1 0,-2 0 0,-2 0 0,-5-1 0,0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50.7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24575,'30'0'0,"4"0"0,0 0 0,9 0 0,-4 0 0,4 0 0,2 0 0,2 0 0,7 0 0,-3 0 0,-3 0 0,-2 0 0,-4 0 0,-3 0 0,-6 0 0,-4 0 0,-4 0 0,-7 0 0,-8 0 0,-6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52.74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11 24575,'36'2'0,"9"-1"0,10-1 0,8 0 0,-7 0 0,-1 0 0,2-1 0,0 0 0,6-1 0,-10 0 0,-7 1 0,-9 0 0,-8 0 0,-7 1 0,-7-1 0,-2 0 0,-3 0 0,0 1 0,-1-1 0,-2 1 0,-2-1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55.92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50 24575,'20'0'0,"6"0"0,1 0 0,3 0 0,7-2 0,1-1 0,4 1 0,5-1 0,-3 1 0,-2 0 0,-2-1 0,-5 1 0,-2-1 0,-2 1 0,-2 0 0,0-1 0,1 1 0,-2 0 0,0-1 0,0 1 0,-2-1 0,0 1 0,-1 0 0,-1 1 0,-1 1 0,1 0 0,-1 0 0,1 0 0,-1 0 0,-1 0 0,-1 0 0,0 0 0,0 0 0,-2 0 0,1 0 0,-1 0 0,-1 0 0,-2 0 0,-2 0 0,-3 0 0,-1 0 0,-2 0 0,0 0 0,-2-2 0,-2 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57.77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24575,'23'0'0,"0"0"0,-4 0 0,-2 0 0,0 0 0,0 0 0,1 0 0,2 2 0,-1 0 0,-1 0 0,-1 0 0,0 0 0,-2 0 0,0 0 0,-1 0 0,1 0 0,-2 0 0,-1-1 0,-1 0 0,-2 0 0,0 0 0,-2 0 0,0 0 0,0 0 0,-2 0 0,0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01.69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 24575,'32'0'0,"1"0"0,1 0 0,2 0 0,-4 0 0,-2 0 0,-5 0 0,-2 0 0,0 0 0,-6 0 0,-1 0 0,-5 0 0,-4 0 0,-3-1 0,-3 1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04.0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24575,'28'0'0,"0"0"0,-6 0 0,2 0 0,-4 0 0,2 0 0,2 0 0,2 0 0,4 0 0,-2 0 0,-1 0 0,-2 0 0,-1 1 0,-2 0 0,1 1 0,0 1 0,2 0 0,-1 1 0,1-1 0,-1 0 0,0-1 0,-1-1 0,1 0 0,1 0 0,2 0 0,2 0 0,3 0 0,0-1 0,1 0 0,2 0 0,-1 1 0,0 0 0,-1 0 0,1 0 0,-2 0 0,-1 0 0,-1 0 0,-3 1 0,-1-1 0,0 0 0,-1 0 0,-2-1 0,0 1 0,-2 0 0,-1 0 0,-3 0 0,-1-1 0,-1 0 0,1 0 0,-2 0 0,1 0 0,0 0 0,3 1 0,3 0 0,2 1 0,0 0 0,0 0 0,-1 0 0,-3 0 0,-1 0 0,-5-1 0,-1 0 0,-1 0 0,-1 1 0,0-1 0,0 0 0,0 0 0,0 0 0,0 0 0,-1 0 0,-1 1 0,-2-1 0,-1 1 0,-1-1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09:36.19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39 24575,'16'-2'0,"-1"-1"0,-5-2 0,-1-2 0,-2 1 0,1 1 0,-1 0 0,2 3 0,3 0 0,0 1 0,3 0 0,2 1 0,2 0 0,2 1 0,0 2 0,-2 0 0,-4 1 0,-2-2 0,-3 0 0,0 1 0,1 0 0,1 2 0,1 0 0,0 0 0,0-1 0,0-1 0,-1 0 0,-1 0 0,1-1 0,-2 0 0,0-1 0,-2-1 0,-2 0 0,0 0 0,-2 0 0,3 0 0,-1 0 0,-1 0 0,-2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05.89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24575,'26'2'0,"2"-1"0,-4-1 0,3 0 0,0 0 0,0 0 0,2 2 0,1 1 0,2 2 0,-2 0 0,-3-1 0,-5 0 0,-3-1 0,-5 0 0,-1 0 0,-3-1 0,-5-1 0,-1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13.4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54 24575,'15'0'0,"-2"0"0,-5 0 0,0 0 0,0 0 0,0 0 0,1 0 0,1 0 0,1 0 0,1 0 0,-2 0 0,1 0 0,-2 0 0,0 0 0,0-1 0,-1 0 0,1 0 0,-1-1 0,0 0 0,0 1 0,0-1 0,1 0 0,0 1 0,2-1 0,0 1 0,1-1 0,1 1 0,0 0 0,1 0 0,0 0 0,0 0 0,-2 0 0,-2 0 0,-3-2 0,-6-8 0,0 6 0,-4-4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15.2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24575,'22'0'0,"2"0"0,-1 1 0,3 0 0,-5 0 0,-1 2 0,-1 0 0,-2 0 0,4 0 0,-3 0 0,-1-1 0,-2 0 0,-2 0 0,-1-1 0,-1 0 0,-1 0 0,-4-1 0,-2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17.61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24575,'23'0'0,"1"0"0,-2 0 0,5 0 0,6 0 0,6 2 0,3 2 0,1 2 0,-1 1 0,-2-2 0,-2 0 0,0-1 0,-1 0 0,-1 0 0,-1-1 0,-3-1 0,-2-1 0,-3 0 0,-2-1 0,-3 0 0,-1 0 0,-1 0 0,0 0 0,0 0 0,-1 0 0,0 0 0,0 0 0,0 0 0,0 0 0,0 0 0,-1 0 0,0 0 0,-1 0 0,1 0 0,-2 0 0,0 0 0,-1 0 0,1 0 0,0 0 0,1 0 0,1 0 0,2 0 0,1 0 0,0 0 0,0 0 0,0-1 0,0 0 0,0 0 0,-1-1 0,0 1 0,0 0 0,-2 0 0,-1 1 0,-2 0 0,-1 0 0,-3 0 0,-3 0 0,-4-2 0,-4-2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19.1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24575,'25'0'0,"1"0"0,0 0 0,1 0 0,-2 0 0,2 0 0,3 0 0,2 0 0,6 0 0,-2 1 0,-2 1 0,-1 2 0,-4 0 0,-4-2 0,-6 1 0,-4-1 0,-6-1 0,-4 0 0,-4-1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22.38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24575,'38'0'0,"7"0"0,6 0 0,5 0 0,-6 0 0,-3 0 0,-2 0 0,-1 1 0,5 0 0,-3 1 0,-3 0 0,-3-1 0,-5 1 0,-5 0 0,-5-1 0,-5 0 0,-4-1 0,-9 0 0,-3 0 0,-5-1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24.3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24575,'47'0'0,"-1"0"0,3 0 0,2 0 0,1 0 0,-3 0 0,-12 0 0,-5 0 0,-7 0 0,-3 0 0,0 0 0,-6 0 0,-3 0 0,-2 0 0,-2 0 0,-2 0 0,-3 0 0,-2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26.31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41 24575,'28'0'0,"2"0"0,-3 0 0,8 0 0,-3 0 0,5 0 0,4 1 0,1 2 0,9 0 0,-1 1 0,0-1 0,1 1 0,-1-1 0,0-1 0,-4-1 0,0-1 0,0 0 0,3 0 0,2 0 0,4 0 0,1 0 0,-3 0 0,-2 0 0,-1 0 0,-2-1 0,2-1 0,1-1 0,1-2 0,-2 0 0,-3 0 0,-4 0 0,-4 0 0,-4 1 0,-5 1 0,-3 0 0,-7 1 0,-5 0 0,-7 0 0,-10-5 0,1 3 0,-5-3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27.95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107 22 24575,'-16'0'0,"3"0"0,9 0 0,2 0 0,-7 0 0,0 0 0,-4 0 0,3-1 0,2 0 0,3 0 0,1-1 0,0-2 0,1 0 0,-1-1 0,2 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29.42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24575,'29'0'0,"2"0"0,0 0 0,9 0 0,-2 0 0,5 0 0,3 0 0,1 0 0,2 0 0,-6 0 0,-8 0 0,-6 0 0,-6 0 0,-3 0 0,-3 0 0,-4 0 0,-7 0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09:40.94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18 24575,'25'0'0,"-3"0"0,-8 0 0,-2 0 0,0 0 0,0 0 0,0 0 0,1 0 0,-2 0 0,1 0 0,-1-1 0,0 0 0,-2-1 0,0 2 0,0-1 0,-1 1 0,0 0 0,0-1 0,-2-1 0,0 0 0,-1 0 0,0 0 0,1 1 0,-1 0 0,1 0 0,0 1 0,0 0 0,1 0 0,0 0 0,-1 0 0,1 0 0,0 1 0,1 1 0,1 4 0,0 3 0,-1 1 0,-1 0 0,0-1 0,-1 0 0,-1 0 0,-3-5 0,0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31.7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33.2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35.68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67 24575,'21'0'0,"5"0"0,3 0 0,7 0 0,-3 0 0,2 0 0,3 0 0,2 0 0,8 0 0,-3 0 0,-2 0 0,-3 0 0,-3 0 0,-3 0 0,-3 0 0,-3 0 0,-2 0 0,-3 0 0,-1 0 0,-1 0 0,-1 0 0,1 0 0,1-2 0,1 1 0,0-2 0,1 1 0,1-1 0,1 0 0,1 2 0,0-1 0,-1 1 0,0 0 0,0-1 0,0 1 0,1-1 0,2 0 0,0 0 0,1-1 0,0 1 0,0 0 0,2 1 0,2 1 0,2 0 0,3 0 0,-1 0 0,-1 0 0,-3 0 0,-1 0 0,-3 0 0,-3 0 0,-2 0 0,-2 0 0,-2 0 0,-1 0 0,0 0 0,0 0 0,-1 0 0,0 0 0,1 0 0,1 0 0,3 0 0,3 0 0,2-1 0,1-1 0,0-2 0,2 1 0,-1 0 0,1 0 0,0 1 0,-2-1 0,-1 1 0,-2 1 0,-3-1 0,-2 1 0,-1 0 0,-3 0 0,-3 1 0,-4 0 0,-2 0 0,-6 0 0,-1-1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37.26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1285 20 24575,'-45'1'0,"-2"1"0,2-2 0,4 0 0,-1 0 0,0 0 0,-3 0 0,-3 0 0,2 0 0,1 0 0,0 0 0,0 0 0,-1 0 0,1-1 0,-1 0 0,1 0 0,1-1 0,1 0 0,3 0 0,3 0 0,3 1 0,4 0 0,2 0 0,2 1 0,3 0 0,-1 0 0,2 0 0,2 0 0,-1 0 0,1 0 0,1 0 0,-1 0 0,0 0 0,2 0 0,0 0 0,4 0 0,3 0 0,2 0 0,2 0 0,-2-4 0,5 3 0,-1-3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38.66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40.53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24575,'15'0'0,"-2"0"0,-5 0 0,1 0 0,1 0 0,1 0 0,2 0 0,0 0 0,4 0 0,-1 0 0,0 0 0,-1 0 0,-2 0 0,-1 0 0,-3 0 0,0 0 0,-2 0 0,-3 0 0,-1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42.86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24575,'19'0'0,"-1"0"0,-2 0 0,-1 0 0,-2 0 0,-2 0 0,-2 0 0,0 0 0,-1 0 0,0 0 0,0 1 0,-2 0 0,0 0 0,0 2 0,0-1 0,2 2 0,1-2 0,0 1 0,-1-2 0,-4 0 0,-1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46.2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20 24575,'40'0'0,"1"0"0,2 0 0,-2 0 0,-3 0 0,-8 0 0,-3 0 0,-1 0 0,1 0 0,6 0 0,-1 0 0,1 0 0,-2 0 0,0 0 0,-4 0 0,-4 0 0,-6-1 0,-8-3 0,-4-1 0,-4 0 0,-2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48.18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 24575,'25'0'0,"3"0"0,4 0 0,7 0 0,-3 0 0,3 0 0,2 0 0,3 0 0,3 0 0,-4 0 0,-5 0 0,-2 0 0,0 0 0,-2 0 0,0 0 0,-5 0 0,-4 0 0,-6 0 0,-7 0 0,-6 0 0,-3-1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50.4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88 24575,'45'0'0,"11"0"0,12 0 0,14 0 0,-3 0 0,-5 0 0,4 0 0,2 0 0,7 0 0,-6 0 0,-11 0 0,-7 0 0,-5 0 0,-3 0 0,-4 0 0,-3 0 0,10-2 0,2 0 0,1-2 0,-3 1 0,-13 2 0,-2-1 0,0 0 0,0 0 0,1-1 0,1-1 0,1 0 0,0 0 0,1 1 0,0 1 0,0-1 0,1 0 0,-1 1 0,-3-2 0,-2 1 0,-1 0 0,-2 0 0,1 0 0,0 0 0,-1 0 0,0 0 0,0 0 0,-1 0 0,-1 1 0,-1 1 0,-4 0 0,-1 0 0,-3-1 0,-2 1 0,-2 1 0,-4 0 0,-3 0 0,-3 0 0,-3 0 0,-2 0 0,-7-1 0,-2-1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09:43.2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13 24575,'25'0'0,"-3"0"0,-7 0 0,-2 0 0,-3 0 0,0 0 0,-1 0 0,0 0 0,1-1 0,-1 0 0,-1 0 0,1 0 0,0 1 0,0 0 0,-1 0 0,1 0 0,0 0 0,0 0 0,-1-1 0,1 0 0,0-1 0,0 1 0,-1 1 0,2 0 0,0 0 0,0-1 0,1 0 0,0 0 0,0 0 0,0 1 0,-1 0 0,0 0 0,-1 0 0,0 0 0,-1 0 0,1 0 0,0 0 0,0 0 0,-2 0 0,1 0 0,-2 0 0,1 0 0,0 0 0,0 0 0,0 0 0,0 0 0,-1 0 0,1 0 0,-1 1 0,0 0 0,0 0 0,0 1 0,-1-1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52.17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11 24575,'30'0'0,"3"0"0,5 0 0,6 0 0,-2 0 0,2 0 0,-1 0 0,-1 0 0,5 0 0,-8 0 0,-3 0 0,-5-1 0,-5 0 0,-5 0 0,-7 0 0,-8-2 0,-4-1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56.08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24575,'25'0'0,"1"0"0,-3 0 0,3 0 0,3 0 0,-3 0 0,1 0 0,2 0 0,5 0 0,4 0 0,-1 0 0,-1 0 0,-5 0 0,-2 0 0,-1 0 0,-1 0 0,1 0 0,1 0 0,1 0 0,0 0 0,-1 0 0,-2 0 0,-4 0 0,-1 1 0,-3 0 0,-2 1 0,-3 0 0,-3 0 0,-1 0 0,-3-2 0,-1 0 0,-2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58.12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24575,'32'0'0,"4"0"0,-2 0 0,7 0 0,0 0 0,6 0 0,10 0 0,10 0 0,7 0 0,-2 0 0,-4 0 0,2 0 0,3 0 0,-3 0 0,-1 0 0,-6 1 0,-4 2 0,-5-1 0,-6 2 0,-4-2 0,-2 0 0,0 0 0,-1 0 0,-3 0 0,-1-1 0,-2 1 0,-3 1 0,-4 0 0,-6 1 0,-6-1 0,-7-2 0,-5-1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9:59.4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24575,'27'0'0,"4"0"0,4 0 0,6 0 0,-3 0 0,5 0 0,4 0 0,6 0 0,6 0 0,-4 1 0,-5 3 0,-5 0 0,-6 2 0,-8-3 0,-14-1 0,-7-1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02.29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24575,'23'0'0,"7"0"0,8 0 0,12 0 0,7 0 0,-5 0 0,4 0 0,2 0 0,3 0 0,7 0 0,-8 0 0,-2 0 0,-7 2 0,-4 0 0,-6 1 0,-4 0 0,-6 0 0,-5-1 0,-8-4 0,-10 2 0,-4-3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07.3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24575,'24'0'0,"2"0"0,4 0 0,5 0 0,6 0 0,-5 0 0,0 0 0,2 0 0,0 0 0,5 1 0,-7 0 0,-2 0 0,-6 0 0,-3-1 0,-6 0 0,-9 0 0,-4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09.0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24575,'32'0'0,"7"0"0,9 0 0,12 0 0,-3 0 0,3 0 0,1 0 0,10 0 0,12 0 0,0 0 0,-1 0 0,-5 0 0,-3 0 0,1 0 0,-4 0 0,-3 0 0,1 0 0,-8 0 0,0 0 0,-4 0 0,-1 0 0,-1 0 0,0 0 0,0 0 0,1 0 0,-1 0 0,-1 0 0,2 0 0,-2 0 0,-2 2 0,-2 2 0,-6 1 0,-3 2 0,-7-2 0,-8-1 0,-7-1 0,-9-2 0,-6-1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11.4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24575,'45'0'0,"3"0"0,2 0 0,8 0 0,-9 0 0,3 0 0,0 0 0,0 2 0,5 2 0,-15-1 0,-15 1 0,-14-3 0,-8-1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16.20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13 24575,'25'0'0,"2"0"0,3 0 0,8 0 0,7 0 0,6 0 0,2 0 0,-1 0 0,0 0 0,-1 0 0,1 0 0,-1 0 0,-2 0 0,-5 0 0,-4 0 0,-7 0 0,-6 0 0,-5 0 0,-7 0 0,-3-1 0,-9-4 0,-2-2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18.89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 24575,'27'2'0,"3"-1"0,9-1 0,1 0 0,7 0 0,7 0 0,4 0 0,7 0 0,-2 0 0,-3 0 0,-3 0 0,-2 0 0,-2 0 0,1 0 0,1 0 0,-1 0 0,-3 0 0,-4 0 0,-4 0 0,-2 0 0,-1 0 0,-1 0 0,-1 0 0,0 0 0,-2 1 0,0 0 0,1 1 0,1-1 0,1-1 0,3 0 0,2 0 0,1 0 0,-1 0 0,-1 0 0,-3 0 0,-1 0 0,0 0 0,-1 0 0,1 0 0,-1 0 0,-1 0 0,0 0 0,1 0 0,0 0 0,1 0 0,0 0 0,2 0 0,2 0 0,-1 0 0,-1 0 0,1 0 0,-2 0 0,2 0 0,0 2 0,0 0 0,-1 0 0,-4 0 0,-3 0 0,-4-1 0,-1 0 0,-2-1 0,0 0 0,0 0 0,-1 0 0,0 0 0,-1 0 0,-2 0 0,-1 0 0,-2 0 0,-1 0 0,-3 0 0,-2 0 0,-2 0 0,-3 0 0,-4 0 0,-20-6 0,-3 1 0,-3-2 0,7 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09:45.41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17 24575,'28'0'0,"-2"0"0,-9 0 0,-5-1 0,0 0 0,-2 0 0,-1 0 0,2 1 0,-2 0 0,-1 0 0,1 0 0,0 0 0,0 0 0,-1 0 0,-1 0 0,-2 0 0,0 0 0,1 0 0,-1 0 0,1 0 0,-1-1 0,-1-1 0,2-1 0,0 0 0,1 1 0,1 0 0,1 2 0,0 0 0,-1 0 0,1 0 0,-1 0 0,-1 0 0,0 0 0,-1 0 0,0 0 0,1 0 0,-1 0 0,0 0 0,-1 0 0,0 0 0,2 0 0,-2 0 0,3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20.39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24575,'20'0'0,"3"0"0,2 0 0,8 0 0,1 0 0,7 0 0,8 0 0,4 0 0,12 0 0,-3 0 0,-3 0 0,-1 1 0,-3 2 0,-3 0 0,-6 0 0,-9 0 0,-9-1 0,-9 0 0,-5 1 0,-6-1 0,-4 0 0,-2-2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22.94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24575,'47'2'0,"5"-1"0,-1-1 0,10 0 0,-10 0 0,1 0 0,0 0 0,-6 0 0,-1 0 0,-17 0 0,-13 0 0,-8 0 0,-4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24.66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24575,'27'1'0,"6"1"0,14-2 0,-1 0 0,7 0 0,5 0 0,1 0 0,9 0 0,-7 0 0,-8 0 0,-10 0 0,-10 0 0,-12-1 0,-10 1 0,-7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26.18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21 24575,'26'0'0,"8"0"0,10 0 0,1 0 0,8 0 0,8 0 0,5 0 0,7 0 0,-6 0 0,-8 0 0,-6 0 0,-5 0 0,-7 0 0,-6 0 0,-5 0 0,-5 0 0,-3-1 0,-1 0 0,-1 0 0,-3 1 0,-2 0 0,-3 0 0,-2 0 0,-2 0 0,0 0 0,-1 0 0,-1 0 0,-24-8 0,15 6 0,-19-6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27.40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24575,'34'0'0,"0"0"0,-1 0 0,-2 0 0,1 0 0,4 0 0,4 0 0,6 0 0,-3 0 0,-4 1 0,-5 0 0,-5 1 0,-4 1 0,-6-1 0,-7 0 0,-7-1 0,-4-1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30.55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24575,'16'5'0,"1"0"0,-6-4 0,4 0 0,6 0 0,4-1 0,8 0 0,3 1 0,4 0 0,2 1 0,1 1 0,1-1 0,0 0 0,0 1 0,-1 0 0,-4 1 0,-4-1 0,-7 1 0,-6-1 0,-7-1 0,-8-1 0,-3-1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32.14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23 24575,'39'0'0,"4"0"0,10 0 0,7 0 0,-2 0 0,2 0 0,2 0 0,1 0 0,7 0 0,-3 0 0,-6 0 0,1 0 0,-6-1 0,-3-1 0,-7 1 0,-6 0 0,-4 1 0,-6 0 0,-4 0 0,-5 0 0,-5 0 0,-4 0 0,-5-3 0,-6-3 0,-3-2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33.4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24575,'31'0'0,"1"0"0,7 0 0,2 0 0,-2 0 0,1 0 0,2 0 0,1 0 0,1 0 0,-5 0 0,-8 0 0,-7 0 0,-6 0 0,-5 1 0,-7 0 0,-2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34.8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24575,'59'0'0,"3"0"0,0 0 0,-10 0 0,-1 0 0,-2 0 0,-3 0 0,-3 0 0,-21 0 0,-11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38.97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 24575,'33'0'0,"2"0"0,0 0 0,6 0 0,8 0 0,6 0 0,0 0 0,5 0 0,1 0 0,3 0 0,4 0 0,-8 0 0,-9 0 0,-14 0 0,-19-2 0,-9 2 0,-10-2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09:53.97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357 0 24575,'-17'0'0,"2"1"0,9-1 0,0 1 0,0 0 0,2 0 0,-2 2 0,1-2 0,-1 3 0,1-1 0,1-1 0,-3 1 0,2 1 0,-1 1 0,1 1 0,1-1 0,0-2 0,0 0 0,-1-2 0,0 1 0,0-2 0,-1 0 0,0 0 0,0 0 0,0 0 0,1 0 0,0 0 0,-2 0 0,0 0 0,-2 0 0,-2 0 0,-3 0 0,-1 0 0,0-1 0,0-1 0,2-2 0,1 0 0,3 0 0,3 1 0,1 0 0,0 1 0,-1-2 0,0 1 0,1 0 0,-1 1 0,0 0 0,1 0 0,0 1 0,0-1 0,0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40.74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61 24575,'27'0'0,"10"0"0,9 0 0,14 0 0,-3 0 0,11 0 0,18 0 0,-37 0 0,3 0 0,8 0 0,2 0 0,-6 0 0,0 0 0,-4 0 0,-1 0 0,47-3 0,-10-1 0,-6-2 0,-8-2 0,-9 1 0,-3 0 0,-3 1 0,-4-1 0,0 2 0,-1 2 0,-4 0 0,-5 2 0,-6 0 0,-3 1 0,-3 0 0,-2 0 0,-1 0 0,-2 0 0,-1 0 0,-2 0 0,-1 0 0,-2 0 0,-1 0 0,-1 0 0,-3 0 0,-3 0 0,-1 0 0,-2 0 0,-2 0 0,-4 0 0,-1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43.38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24575,'26'0'0,"14"0"0,10 0 0,10 0 0,-1 0 0,-14 0 0,-6 0 0,-12 0 0,-13 0 0,-3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45.4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24575,'52'0'0,"6"0"0,1 0 0,5 0 0,-2 0 0,-12 0 0,-5 0 0,-11 1 0,-9 1 0,-6 0 0,-11 0 0,-4-2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47.18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24575,'39'2'0,"8"-1"0,10-1 0,4 0 0,16 0 0,18 0 0,-41 0 0,2 0 0,9 1 0,1 0 0,-1 1 0,-1 0 0,-3 1 0,-1 1 0,-5 0 0,-1 0 0,41 3 0,-12-3 0,-4-2 0,0 0 0,-1-2 0,-2 0 0,-5 0 0,-2 0 0,1 0 0,-3 0 0,-2 1 0,-2 0 0,-4 0 0,-3 2 0,-5-2 0,-6 0 0,-4 1 0,-1-1 0,-2 1 0,-2-1 0,-2-1 0,-5 0 0,-3 0 0,-4 0 0,-5 0 0,-5 0 0,-4 0 0,-3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48.64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24575,'46'0'0,"4"0"0,1 0 0,-5 0 0,4 0 0,-1 0 0,3 0 0,1 1 0,-14 0 0,-12 1 0,-13-1 0,-9-1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51.04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24575,'40'0'0,"7"0"0,9 0 0,9 0 0,-12 0 0,0 0 0,1 0 0,-1 0 0,6 0 0,-13 0 0,-16 0 0,-12 0 0,-11 0 0,-4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52.64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16 24575,'51'2'0,"14"-1"0,22-1 0,-32 0 0,1 0 0,-2 0 0,-2 0 0,2 0 0,-1 0 0,41 0 0,-14 0 0,5 0 0,-15 0 0,-5 0 0,-11 0 0,-12 0 0,-11 0 0,-10 1 0,-7 0 0,-8 1 0,-29-7 0,9 1 0,-20-5 0,25 6 0,3 2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0:54.14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24575,'38'0'0,"9"0"0,11 0 0,14 0 0,-8 0 0,7 0 0,-4 0 0,2 0 0,10 2 0,-13 4 0,-4 1 0,-15 1 0,-13-3 0,-12-2 0,-11-1 0,-6-2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12.8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24575,'52'0'0,"6"0"0,5 0 0,6 0 0,-2 0 0,-5 1 0,-7 2 0,-13 2 0,-10 1 0,-11-1 0,-9-1 0,-7-2 0,-3-1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14.34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24575,'36'0'0,"5"0"0,10 0 0,10 0 0,-2 0 0,10 0 0,9 0 0,8 0 0,-35 0 0,1 0 0,-1 0 0,0 0 0,0 0 0,0 0 0,0 0 0,-1 0 0,45 0 0,-13 0 0,-11 0 0,-14 1 0,-9 1 0,-11 2 0,-10-1 0,-8 0 0,-6-1 0,-3-1 0,-4-1 0,-1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0:06.28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 24575,'25'0'0,"0"0"0,-6 0 0,2 0 0,-2 0 0,-1 1 0,-2 0 0,0 0 0,0 0 0,-2-1 0,-2 0 0,-2 0 0,0 0 0,0 0 0,0-1 0,0-1 0,0 0 0,-3 0 0,0 1 0,-1 1 0,-1 0 0,0 0 0,0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16.0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24575,'32'2'0,"7"-1"0,16-1 0,10 0 0,-7 0 0,7 2 0,0 2 0,-2 3 0,3 2 0,-19-1 0,-17-3 0,-16-2 0,-8-2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18.7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 24575,'61'0'0,"3"0"0,6 0 0,11 0 0,10 0 0,-11 0 0,0 0 0,-4 0 0,-1 0 0,7 0 0,-14 0 0,-12 0 0,-15 0 0,-14 0 0,-13-1 0,-8 1 0,-4-1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20.7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8 24575,'35'0'0,"12"0"0,28 0 0,-24 0 0,2 0 0,-2 0 0,1 0 0,8 0 0,1 0 0,6 0 0,1 0 0,3 0 0,2 0 0,8 0 0,-2 0 0,-10 0 0,-3 0 0,-11 0 0,-4 0 0,29 0 0,-19 1 0,-15 1 0,-17 0 0,-13 0 0,-17-3 0,-18-4 0,6 2 0,-5-2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22.16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62 24575,'37'0'0,"9"0"0,16 0 0,15 0 0,-1 0 0,0 0 0,-2 0 0,2 0 0,5 0 0,-1-3 0,-9 0 0,-5-3 0,-3-1 0,-6 2 0,-1 1 0,-6 1 0,-5 0 0,-10 2 0,-9 0 0,-7 1 0,-7 0 0,-5 0 0,-30-11 0,17 7 0,-20-7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23.3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24575,'26'2'0,"10"0"0,8-2 0,4 0 0,2 0 0,1 0 0,-4 1 0,-1 0 0,-12 1 0,-12 0 0,-12-1 0,-5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25.61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24575,'45'0'0,"3"0"0,6 0 0,8 0 0,8 0 0,-5 0 0,21 0 0,-33 0 0,8 0 0,-42 0 0,-11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27.8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24575,'40'0'0,"-1"0"0,0 0 0,1 0 0,1 0 0,-4 0 0,1 0 0,2 0 0,1 1 0,6 2 0,-2 2 0,-3 0 0,-5 1 0,-17-4 0,-8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29.28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24575,'54'0'0,"17"0"0,27 0 0,-1 0 0,-42 0 0,0 0 0,4 0 0,1 0 0,0 0 0,1 0 0,7 0 0,1 0 0,-6 0 0,-3 0 0,-8 0 0,-1 0 0,37 0 0,-16 0 0,-12 0 0,-7 0 0,-10 0 0,-7 0 0,-7 0 0,-3 0 0,-5 0 0,-5 0 0,-4 0 0,-3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30.9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68 1 24575,'-14'0'0,"3"0"0,7 0 0,0 0 0,-4 1 0,3 0 0,-3 1 0,5-1 0,-2-1 0,-1 1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32.49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24575,'34'0'0,"7"0"0,11 0 0,10 0 0,-2 0 0,-1 0 0,5 0 0,1 0 0,4 0 0,-10 0 0,-15 0 0,-10 0 0,-11 0 0,-13 0 0,-5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0:08.5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36 24575,'25'2'0,"-2"0"0,-6-2 0,-3 0 0,0 0 0,0-2 0,-1 0 0,2-2 0,-1 1 0,0 1 0,1 2 0,2 0 0,0 0 0,2 0 0,0 0 0,0 0 0,2 0 0,0 0 0,0 0 0,1 0 0,0 0 0,0 0 0,1 0 0,-1 0 0,0 0 0,-1 0 0,-1 0 0,0 0 0,1 0 0,0 0 0,-1 0 0,0 0 0,-2 0 0,0 0 0,0 0 0,0 0 0,2 0 0,-1 0 0,-1 0 0,-1 0 0,0 0 0,-1 0 0,-2 0 0,0 0 0,-1 0 0,-1 0 0,-1 0 0,0 0 0,-1 0 0,1 0 0,-2 0 0,0 0 0,-1 0 0,-1 0 0,0 0 0,-3-1 0,-14-10 0,7 7 0,-10-7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36.31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24 9 24575,'-13'-1'0,"2"-1"0,11 0 0,20 0 0,2 1 0,22 1 0,-1 0 0,5 0 0,2 0 0,0 0 0,-3 0 0,-2 0 0,-2 0 0,-1 0 0,-1 0 0,0 0 0,0 0 0,-3 0 0,-2 0 0,-5 0 0,-5 0 0,-8 0 0,-7 0 0,-6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37.9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24575,'62'0'0,"11"0"0,14 0 0,-36 0 0,0 0 0,40 0 0,2 0 0,1 0 0,-1 0 0,-42 0 0,-1 0 0,36 0 0,-14 0 0,-12 0 0,-10 0 0,-14 0 0,-9 0 0,-10 0 0,-8 0 0,-4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39.2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24575,'42'2'0,"15"-1"0,23-1 0,-26 0 0,3 0 0,-2 0 0,2 0 0,6 0 0,2 0 0,2 0 0,0 0 0,0 0 0,1 0 0,1 0 0,-1 0 0,-10 0 0,-2 0 0,36 0 0,-18 0 0,-11 0 0,-16 0 0,-10 0 0,-9 0 0,-8 0 0,-6 1 0,-3 0 0,-3 0 0,-2 1 0,0-1 0,-1 0 0,-1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40.27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24575,'55'0'0,"12"0"0,10 0 0,13 0 0,-16 0 0,-7 0 0,-6 0 0,-13 0 0,0 0 0,-24 0 0,-14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43.40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24575,'52'0'0,"7"0"0,9 0 0,4 0 0,-2 1 0,-14 1 0,-12 1 0,-7 1 0,-12-2 0,-7 0 0,-11-2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45.7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10 24575,'36'0'0,"15"0"0,21 0 0,18 0 0,-14 0 0,-2 0 0,-4 0 0,-7 0 0,6 0 0,-14-2 0,-12 1 0,-13 0 0,-4 0 0,-6 1 0,-1 0 0,-1 0 0,-7 0 0,-3-1 0,-2 0 0,-3-2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47.03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24575,'29'2'0,"9"-1"0,11-1 0,0 0 0,7 0 0,1 0 0,1 0 0,8 0 0,-6 0 0,-6 0 0,-9 0 0,-9 0 0,-9 0 0,-6 0 0,-6 0 0,-7 0 0,-3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48.14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24575,'50'1'0,"6"1"0,-2-2 0,4 0 0,-8 0 0,-4 0 0,-6 3 0,-11-1 0,-9 0 0,-11-1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50.99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24575,'25'0'0,"8"0"0,6 0 0,3 0 0,3 0 0,0 0 0,-2 0 0,-2 0 0,-11 0 0,-10 0 0,-10 0 0,-6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52.67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22 24575,'36'-2'0,"6"-2"0,7-2 0,13 1 0,-1 2 0,9 2 0,2 2 0,4 1 0,7 3 0,-12 3 0,-10 1 0,-17 0 0,-15-1 0,-14-4 0,-9-1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0:10.83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59 24575,'29'-6'0,"-2"-3"0,-3-1 0,1 0 0,-3 2 0,2 1 0,1 3 0,0 1 0,3 1 0,-2 2 0,-2 0 0,-2 0 0,-2 0 0,-4 0 0,-1 0 0,-1 0 0,0 0 0,0 2 0,0 0 0,0 1 0,1 1 0,0 1 0,0 0 0,-1 1 0,0-2 0,0 0 0,-1 0 0,-1-2 0,1 1 0,-1 0 0,0-2 0,1 1 0,-2 0 0,2 0 0,0 0 0,-1 1 0,1-2 0,-1 1 0,-1 0 0,-1 0 0,0 0 0,-1 0 0,0-2 0,-1 0 0,-1 0 0,-1 0 0,0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54.3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24575,'24'0'0,"3"0"0,1 0 0,7 0 0,-2 0 0,4 0 0,3 0 0,3 0 0,11 0 0,1 0 0,6 0 0,5 0 0,5 0 0,3 0 0,-2 0 0,-4 1 0,-5 3 0,-7 2 0,-9 2 0,-12-1 0,-15-3 0,-14-3 0,-5-1 0,-5-1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1:58.2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24575,'38'0'0,"9"0"0,12 0 0,0 0 0,-2 0 0,-1 0 0,-2 0 0,2 0 0,-7 2 0,-10 1 0,-12 1 0,-13 0 0,-6-2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00.1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24575,'29'0'0,"6"0"0,13 0 0,7 0 0,-6 0 0,6 0 0,1 0 0,1 1 0,6 0 0,-12 4 0,-10 0 0,-10 1 0,-10-1 0,-9-2 0,-6-1 0,-5-1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01.6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43 24575,'29'0'0,"4"0"0,8 0 0,7 0 0,17 0 0,12 0 0,5 0 0,2 0 0,-12 0 0,-6 0 0,-4 0 0,-1 0 0,-1 0 0,1 0 0,-1 0 0,-2 0 0,0 0 0,-4 0 0,-2 0 0,-5 0 0,-5-1 0,-7 0 0,-7-1 0,-6-1 0,-4 1 0,-4 0 0,-4 1 0,-3 0 0,-3 0 0,-20-12 0,11 9 0,-12-7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02.79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24575,'26'2'0,"-1"-1"0,-1-1 0,-1 0 0,-3 0 0,-1 0 0,-3 0 0,0 0 0,0 0 0,-3 0 0,-5 0 0,-4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04.6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167 23 24575,'-20'-2'0,"0"1"0,4 1 0,-1 0 0,1-2 0,1 0 0,2 0 0,0 0 0,0 0 0,1-3 0,6 3 0,0-1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07.97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 24575,'29'0'0,"13"0"0,23 0 0,20 0 0,7 0 0,-10 0 0,-12 0 0,-12 0 0,-9 0 0,-8 0 0,-20-2 0,-12 2 0,-8-2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09.63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17 24575,'36'2'0,"9"-1"0,15-1 0,8 0 0,-9 0 0,-3 0 0,-4 0 0,-4 0 0,2 0 0,-14 0 0,-15 0 0,-9-1 0,-15-7 0,-7-2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11.2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69 24575,'40'0'0,"9"0"0,11 0 0,10 0 0,-8 0 0,-4 0 0,0 0 0,4 0 0,13 0 0,-5-1 0,-4-1 0,-5-1 0,-5-2 0,-1 1 0,-2-1 0,-2 0 0,-2 0 0,-5 0 0,-3 0 0,-4 1 0,0-1 0,-1 1 0,0-1 0,-3 2 0,-3 0 0,-2 2 0,-3-1 0,-2 1 0,-3 1 0,-3 0 0,-3 0 0,-2 0 0,-4 0 0,-1 0 0,-2 0 0,-1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13.10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10 24575,'38'0'0,"6"0"0,5 0 0,-4 0 0,3 0 0,2 0 0,2 0 0,3 0 0,-8 0 0,-12 0 0,-8 0 0,-7 0 0,-11-1 0,-10-3 0,-9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0:15.1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 24575,'29'0'0,"-1"0"0,-8 0 0,1 1 0,-2 2 0,-3-1 0,-2 2 0,0-1 0,-2 0 0,1-1 0,-3-1 0,-1-1 0,-1 0 0,1 1 0,0 0 0,-1 0 0,1 0 0,-1-1 0,-1 0 0,1 0 0,0 0 0,0 0 0,1 0 0,-1 0 0,1 0 0,-1 0 0,-1 0 0,0 0 0,-2 0 0,1-2 0,-1 1 0,1 0 0,-1 1 0,0 0 0,0 0 0,1 0 0,0 0 0,-1 0 0,0 0 0,0 0 0,0 0 0,1 0 0,0 0 0,-1-1 0,2 0 0,-1-1 0,2 0 0,-2 1 0,1 0 0,-1 1 0,-1 0 0,1 0 0,0-1 0,2 0 0,0-1 0,0 0 0,-1 1 0,0 0 0,-1-1 0,0 1 0,1 0 0,-1 0 0,0 1 0,-1 0 0,0 0 0,-1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16.3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24575,'39'0'0,"0"0"0,-4 0 0,5 0 0,-5 0 0,0 1 0,0 1 0,0 1 0,3 1 0,-6 0 0,-5 0 0,-5-2 0,-3-1 0,-2 0 0,-2 0 0,-1 0 0,0 0 0,-1 0 0,0 0 0,2 0 0,0-1 0,2 0 0,1 0 0,0 0 0,2 0 0,1 0 0,1 0 0,-2 1 0,-1 1 0,-3 0 0,0 0 0,-3 0 0,-3-1 0,-4 0 0,-2-1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18.8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24575,'31'0'0,"1"0"0,0 0 0,4 0 0,2 0 0,-5 0 0,1 0 0,1 0 0,4 0 0,8 0 0,1 1 0,2 1 0,0 2 0,-3 0 0,-6-1 0,-6-1 0,-6 0 0,-3-1 0,-5-1 0,-2 0 0,-3 0 0,-1 0 0,-2 0 0,0 0 0,1 1 0,0 1 0,0 1 0,1 0 0,-1 0 0,-2-1 0,-2 1 0,-1-2 0,-4 1 0,-1-1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20.62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 24575,'27'-2'0,"7"0"0,6 2 0,12 0 0,5 0 0,6 0 0,14 0 0,6 0 0,5 0 0,-5 1 0,-10 0 0,-5 2 0,-3 2 0,-7 0 0,-6-1 0,-5 0 0,-4-1 0,-5-1 0,-3-1 0,1-1 0,-1 0 0,0 0 0,-2 0 0,-4 0 0,-3-1 0,-4 0 0,-2 0 0,-4 0 0,-3 1 0,-3 0 0,-3-1 0,-1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22.04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24575,'33'2'0,"5"-1"0,4-1 0,6 1 0,-4 2 0,-3 0 0,-2 2 0,-4-2 0,3 1 0,-7-2 0,-4 0 0,-6 1 0,-5-2 0,-8 1 0,-3-1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25.74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24575,'25'0'0,"-1"0"0,-7 0 0,1 0 0,2 0 0,-3 0 0,1 0 0,-1 0 0,-1 0 0,1 0 0,-5 0 0,-3 1 0,-2 0 0,-3 0 0,-1-1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28.3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24575,'28'0'0,"9"0"0,8 0 0,7 0 0,2 0 0,-7 0 0,-7 0 0,-9 0 0,-6 0 0,-3 0 0,-3 0 0,-4 0 0,-4 0 0,-2 0 0,-4 0 0,-2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30.3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16 24575,'23'-1'0,"13"-1"0,13 2 0,5 0 0,11 0 0,11 0 0,9 0 0,-32 0 0,0 0 0,1 0 0,0 0 0,0 0 0,0 0 0,-1 0 0,0 0 0,46 0 0,-5 0 0,-4 0 0,-7 0 0,-6 0 0,-4 0 0,-4 0 0,0 0 0,-3 0 0,-5 0 0,-5 0 0,-6 0 0,-5 0 0,-4 0 0,-2 0 0,-2 0 0,-1 0 0,-1-1 0,-2 0 0,0-1 0,-2 0 0,-4 0 0,-3 0 0,-3 1 0,-2 0 0,-2 1 0,-2 0 0,-1 0 0,-2 0 0,1 0 0,0 0 0,1 0 0,0 0 0,0 0 0,0 1 0,-1 0 0,1 0 0,-2 1 0,-3-1 0,0 0 0,-3-1 0,0 0 0,-2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31.8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474 0 24575,'-43'2'0,"-3"-1"0,4-1 0,-1 0 0,9 0 0,5 0 0,6 0 0,6 0 0,-1 0 0,2 0 0,1 0 0,-2 0 0,3 0 0,5 0 0,1 0 0,1 1 0,1 0 0,-2 0 0,0 0 0,-3 0 0,0 0 0,0 0 0,1-1 0,0 0 0,1-4 0,4 4 0,1-4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35.01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9 24575,'42'0'0,"10"0"0,7 0 0,16 0 0,3 0 0,-12 0 0,-11 0 0,-11 0 0,-10 0 0,-3 0 0,-13 0 0,-15-4 0,1 3 0,-9-3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36.43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33 24575,'67'0'0,"14"0"0,-29 0 0,2 0 0,0 0 0,1 0 0,6 0 0,2 0 0,4 0 0,1 0 0,-2 0 0,1 0 0,6 0 0,-1 0 0,-8 0 0,-2 0 0,-3 0 0,-1 0 0,-2-2 0,-2 1 0,42-3 0,-10 0 0,-12-2 0,-12 2 0,-7 0 0,-11 1 0,-9 1 0,-8 1 0,-7 1 0,-4 0 0,-4 0 0,-3 0 0,-2 0 0,-4-1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8T23:37:32.99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26 24575,'474'0'0,"-324"-13"0,-27 1 0,-117 12 0,254 0 0,-177 12 0,-49-6 0,43 1 0,25-8 0,45 2 0,-124 3 0,0 0 0,38 13 0,-41-11 0,1 0 0,0-2 0,32 4 0,89-8 0,18 0 0,-135 4-1365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0:18.16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18 24575,'27'0'0,"-3"0"0,-6 0 0,-2 0 0,2 0 0,-4 0 0,0 0 0,-1 0 0,-1 0 0,1 0 0,-2 0 0,1 0 0,-1 0 0,1 0 0,0 0 0,-1 0 0,0 0 0,-1 0 0,0-1 0,2 0 0,-1 0 0,-1-1 0,0-1 0,0 1 0,0-1 0,0 1 0,1 1 0,1 0 0,0 1 0,2 0 0,0 0 0,-2 0 0,0 0 0,0 0 0,-1 0 0,-1 0 0,-2 0 0,1 0 0,0 0 0,-1 0 0,1 0 0,1 0 0,2 0 0,1 0 0,1 0 0,0 0 0,0 0 0,0 0 0,-1 0 0,1 0 0,-1 0 0,1 0 0,0 0 0,-1 0 0,3 0 0,-1 0 0,0 0 0,0 0 0,-1 0 0,0 0 0,-2 0 0,1 0 0,-1 0 0,2 0 0,0 0 0,0 0 0,0 0 0,-1 0 0,1 1 0,1 1 0,1 2 0,1-1 0,-1 1 0,1-1 0,0 1 0,-1-1 0,1 0 0,-2-1 0,1-1 0,-1 0 0,1 1 0,-1-1 0,0 0 0,-1 0 0,-1-1 0,0 0 0,0 0 0,1 0 0,0 0 0,-2 0 0,0 0 0,-1 0 0,-2 0 0,-1 0 0,0 1 0,0 0 0,1 0 0,-1 0 0,-5 0 0,-24-6 0,14 4 0,-17-4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37.74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24575,'34'2'0,"8"-1"0,11-1 0,11 0 0,1 0 0,-8 0 0,-7 0 0,-10 1 0,-1 2 0,-15 0 0,-9 0 0,-8-2 0,-3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40.99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68 50 24575,'-16'2'0,"3"-1"0,8-1 0,1-1 0,-1 0 0,-1 0 0,0 0 0,0-1 0,2-1 0,2-3 0,1 1 0,3-2 0,3 4 0,4-1 0,6 2 0,5-1 0,5 0 0,2 1 0,2 0 0,2 1 0,8 1 0,7 0 0,5 0 0,1 0 0,-3 0 0,-3 0 0,-3 0 0,-1 0 0,-1 0 0,-3 0 0,-4 0 0,-5 0 0,-6 0 0,-5 0 0,-7 0 0,-8-3 0,-5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43.08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24575,'38'2'0,"12"-1"0,14-1 0,16 0 0,-9 0 0,3 0 0,0 0 0,-4 0 0,9 0 0,-16 0 0,-13 0 0,-9 0 0,-12 0 0,-9 0 0,-6 0 0,-4 0 0,-6 0 0,-1-1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44.7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42 24575,'52'0'0,"15"0"0,22 0 0,-32 0 0,2 0 0,-6 0 0,1 0 0,5 0 0,1 0 0,2 0 0,-1 0 0,1 0 0,2 0 0,7 0 0,0 0 0,-8 0 0,-3 0 0,-4 0 0,-3 0 0,40 0 0,-15 0 0,-10 0 0,-6-1 0,-5-2 0,-2-2 0,-1-3 0,-1 1 0,-4 2 0,-4 0 0,-4 3 0,-7 0 0,-8 1 0,-6 1 0,-6 0 0,-8-1 0,-4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2:46.36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 24575,'43'0'0,"9"0"0,8 0 0,11 0 0,-11 0 0,-2 0 0,-1 0 0,-2 0 0,9 0 0,-9 0 0,-8 0 0,-7-1 0,-6 0 0,-5 0 0,-5 0 0,-2 1 0,-3 0 0,-3 0 0,-2 0 0,-3 0 0,-3 0 0,0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17.7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27 24575,'52'0'0,"2"0"0,4 0 0,-9 0 0,1 0 0,-3 0 0,-4 0 0,0 0 0,-14 0 0,-9 0 0,-9-2 0,-10-2 0,-12-5 0,4 4 0,-5-1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20.60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79 24575,'56'0'0,"12"0"0,10-1 0,11-2 0,-1-1 0,-14 0 0,-1 0 0,1 0 0,6-2 0,10 1 0,-7 1 0,-2 1 0,-5 2 0,-5-1 0,-6 1 0,-5 0 0,-5-1 0,-2-2 0,-2-1 0,0 1 0,-1-1 0,-2 0 0,-5 0 0,-3 2 0,-5 1 0,-6 1 0,-6 1 0,-7 0 0,-7 0 0,-4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21.8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24575,'22'1'0,"2"1"0,0-2 0,6 0 0,-3 0 0,3 1 0,2 4 0,2 2 0,7 3 0,-2 1 0,-2-1 0,-2 0 0,-5-1 0,-12-4 0,-7-2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25.52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24575,'32'2'0,"5"-1"0,5-1 0,4 2 0,-6 1 0,-3 1 0,-3 1 0,-2 0 0,1 0 0,-6-1 0,-6 0 0,-6 0 0,-4 0 0,-6-3 0,-2 1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27.48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21 24575,'31'2'0,"9"-1"0,11-1 0,15 0 0,-1 0 0,8 0 0,8 0 0,9 0 0,-38 0 0,2 0 0,-1 0 0,0 0 0,-2 0 0,0 0 0,46 0 0,-6 0 0,-2 0 0,-7-1 0,-5-1 0,-5 0 0,-5-2 0,0 1 0,-2 2 0,-3-1 0,-3 0 0,-3 1 0,-5 0 0,-3 1 0,-3 0 0,-2 0 0,-2 0 0,1-1 0,0 0 0,-1 0 0,2 0 0,3 1 0,5 0 0,3 0 0,0 0 0,1 0 0,-3 0 0,-2 0 0,0 0 0,-3 0 0,-2 0 0,-4 0 0,-3 0 0,-2 0 0,-4 0 0,-3 0 0,-7 0 0,-5 0 0,-6 0 0,-5 0 0,-3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0:25.92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468 89 24575,'-18'0'0,"1"-1"0,7-1 0,0-2 0,1 0 0,0 0 0,2 1 0,-1 1 0,1 0 0,1 0 0,0 0 0,2 1 0,-2-1 0,1 0 0,0 1 0,-1 0 0,1 0 0,-1 0 0,1 0 0,0 0 0,-1 0 0,1 1 0,-1-1 0,1 0 0,0 0 0,-1 0 0,1 1 0,0 0 0,-1-1 0,0 0 0,-1-1 0,1-1 0,-1 1 0,2 0 0,-1 1 0,0-1 0,0 1 0,-1-1 0,1 0 0,0 1 0,0-1 0,-1 1 0,0 0 0,0-1 0,-1 1 0,2-1 0,-1 0 0,1 1 0,-1-1 0,1 0 0,-1 1 0,1 0 0,0 1 0,-1-1 0,2 0 0,-1 0 0,0 0 0,1 1 0,-1 0 0,0 0 0,2 0 0,-4 0 0,2 0 0,-2 0 0,0 0 0,0 0 0,1 0 0,0 0 0,0-1 0,3 0 0,1-2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28.9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111 13 24575,'-16'-1'0,"2"1"0,10-1 0,-2 0 0,1 1 0,-1 0 0,0 0 0,1 0 0,0 0 0,-1 0 0,1 0 0,0 0 0,-3 0 0,0-4 0,3 3 0,-1-3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30.70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24575,'23'0'0,"7"0"0,2 0 0,11 0 0,-1 0 0,0 0 0,6 0 0,5 0 0,10 0 0,2 0 0,-8 0 0,-4 1 0,-5 1 0,-4 1 0,-1 1 0,-2-1 0,-3 0 0,-5 1 0,-4 0 0,-5-1 0,-3-1 0,-2 0 0,-4-1 0,-2 1 0,-3-1 0,-6 0 0,-3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32.27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24575,'33'0'0,"5"0"0,11 0 0,4 0 0,-6 0 0,1 0 0,-6 0 0,-6 0 0,-5 0 0,-12 0 0,-10 0 0,-6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35.79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24575,'46'0'0,"10"0"0,19 0 0,8 0 0,1 0 0,-12 0 0,-10 0 0,-3 0 0,-5 0 0,-2 0 0,-13 0 0,-13 0 0,-14 0 0,-5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37.3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35 24575,'46'0'0,"10"0"0,14 0 0,0 0 0,12 0 0,5 0 0,-4 0 0,7-2 0,-15-1 0,-8 0 0,-3-1 0,-7 2 0,-1-1 0,-2-1 0,0 1 0,1 0 0,-3-1 0,-4 2 0,-10 1 0,-10 0 0,-8 1 0,-12 0 0,-3 0 0,-5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38.7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24575,'33'0'0,"4"0"0,6 0 0,2 0 0,-6 0 0,1 0 0,-2 0 0,-1 2 0,1 0 0,-9 2 0,-9-1 0,-10-2 0,-4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40.66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24575,'45'0'0,"4"0"0,0 0 0,2 0 0,2 0 0,-11 0 0,-5 0 0,-8 0 0,-8 0 0,-7 0 0,-8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45.15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24575,'29'0'0,"6"0"0,9 0 0,8 0 0,-4 0 0,0 0 0,-4 2 0,-8 1 0,-1 1 0,-12 1 0,-5-1 0,-5 0 0,-6-3 0,-3 1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47.29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24575,'51'0'0,"10"0"0,7 0 0,-4 0 0,2 0 0,-1 0 0,-1 0 0,11 0 0,-10 0 0,-5 2 0,-5-1 0,-6 0 0,-2 0 0,-5-1 0,-2 0 0,0 0 0,1 0 0,2 0 0,1 0 0,2 1 0,1 1 0,0 0 0,-4 1 0,-2 0 0,-2 0 0,2-1 0,-1 0 0,2 0 0,0 1 0,0-1 0,0-1 0,1 0 0,2-1 0,4 0 0,1 0 0,1 0 0,-1 0 0,-4 0 0,-2 0 0,-3 0 0,-3 0 0,-1 0 0,-2 0 0,-2 0 0,-1 0 0,-4 0 0,-2 0 0,-3 0 0,-1 0 0,-1 0 0,0 0 0,-2 0 0,-1 0 0,-3 0 0,-2 0 0,-5 1 0,-3-1 0,-5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48.89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24575,'46'0'0,"4"0"0,6 0 0,1 0 0,-8 0 0,-1 0 0,-2 0 0,6 0 0,7 0 0,-1 0 0,-3 0 0,-1 0 0,-3 0 0,-5 1 0,-8 1 0,-9 0 0,-9 1 0,-8-2 0,-6 1 0,-2-2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0:28.97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24575,'28'0'0,"-2"0"0,-7 0 0,0 0 0,-4 0 0,0 0 0,0 0 0,-1 0 0,5 0 0,-3 0 0,0 0 0,0 0 0,0 0 0,1 0 0,1 0 0,-1 0 0,2 0 0,-2 1 0,-1 0 0,1 0 0,0 0 0,0-1 0,1 0 0,-2 0 0,1 0 0,-1 0 0,1 1 0,3 1 0,-1 0 0,0 2 0,0-1 0,-2-1 0,0-1 0,-1-1 0,0 0 0,1 0 0,-1 0 0,1 1 0,1 0 0,-1 1 0,1-2 0,-1 0 0,0 0 0,1 0 0,0 0 0,0 0 0,-1 0 0,0 0 0,-2 0 0,2 0 0,0 0 0,-2 1 0,1 0 0,-2 0 0,0 0 0,0 1 0,1-1 0,-1 0 0,0 0 0,0 1 0,0 0 0,1 1 0,-1 1 0,0 1 0,0-1 0,1 1 0,1-1 0,0 1 0,-1-2 0,-1-1 0,1-1 0,-2 0 0,0 0 0,-1 0 0,-1 0 0,-1-1 0,-1 1 0,0 0 0,0 0 0,-1 0 0,0 0 0,-1 0 0,-1 0 0,-1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51.59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24575,'28'0'0,"6"0"0,4 0 0,11 0 0,-5 0 0,5 0 0,6 0 0,2 0 0,11 0 0,-8 0 0,-6 0 0,-8 0 0,-9 0 0,-9 0 0,-9 1 0,-6 0 0,-10 0 0,-3-1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54.29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18 24575,'44'2'0,"6"-1"0,4-1 0,6 0 0,-7 0 0,3 0 0,5 0 0,5 0 0,7 0 0,-3-1 0,-5-1 0,1-2 0,-1 0 0,-1 2 0,-1 0 0,-2 2 0,-2 0 0,-4 0 0,-5 0 0,-4 0 0,-5 0 0,-6 0 0,-5 0 0,-6 0 0,-5 0 0,-5 0 0,-5 0 0,-6-3 0,-3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55.52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24575,'37'0'0,"1"0"0,-2 0 0,7 0 0,-3 0 0,0 0 0,3 0 0,-2 0 0,3 0 0,-9 2 0,-8 1 0,-9 0 0,-8 0 0,-5-2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58.2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24575,'25'0'0,"3"0"0,-1 0 0,5 0 0,1 0 0,-4 0 0,-3 0 0,-4 0 0,-4 0 0,-1 0 0,-3 0 0,-3 0 0,-2 0 0,-4 0 0,-2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3:59.9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16 24575,'48'0'0,"7"0"0,10 0 0,5 0 0,-10 0 0,-1 0 0,-3 0 0,-5-2 0,-2 0 0,-14-1 0,-12 1 0,-7 2 0,-5 0 0,-11-3 0,-2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01.26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24575,'37'2'0,"8"-1"0,14-1 0,20 0 0,3 0 0,10 0 0,1 0 0,-5 0 0,4 0 0,-12 0 0,-4 0 0,2 0 0,-5 0 0,-3 0 0,-7 0 0,-5 0 0,-2 0 0,-3 0 0,-3 0 0,-5 0 0,-3 0 0,-5 0 0,-9 0 0,-6 0 0,-7 0 0,-4 0 0,-5 0 0,-3-1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02.5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24575,'41'2'0,"7"0"0,14-2 0,-4 0 0,2 0 0,10 0 0,3 0 0,12 0 0,-2 0 0,-11 0 0,-4 0 0,-2 0 0,-2 0 0,-1 0 0,-1 0 0,0 0 0,-5 0 0,-5 0 0,-9 0 0,-9 0 0,-8 0 0,-9 0 0,-9 0 0,-3 0 0,-7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11.42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24575,'27'0'0,"5"0"0,4 0 0,8 0 0,1 0 0,-10 0 0,-2 0 0,-5 0 0,-3 0 0,3 1 0,-6 0 0,-2 1 0,-3 0 0,-2-1 0,-2 0 0,-2-1 0,0 0 0,-1 0 0,-1 0 0,-5 0 0,-1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13.42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28 24575,'43'0'0,"3"0"0,5 0 0,-1 0 0,7 0 0,5 0 0,8 0 0,9 0 0,1 0 0,2 0 0,-2 0 0,0 0 0,-5 0 0,-3 0 0,-6 0 0,-4 0 0,-3 0 0,-5 0 0,-2 0 0,-2 0 0,-3 0 0,-1 0 0,-3-1 0,-3-1 0,-1 1 0,-3 0 0,-4 0 0,-4 0 0,-2 0 0,-3 0 0,-2 1 0,-1 0 0,-3 0 0,-1 0 0,-2 0 0,-1 0 0,-1 0 0,-2 0 0,-1 0 0,-2 0 0,-4-1 0,-15-7 0,8 5 0,-10-3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14.75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24575,'34'0'0,"2"0"0,-2 0 0,7 0 0,-4 0 0,2 0 0,0 0 0,-4 1 0,-2 0 0,-11 0 0,-12 0 0,-7-1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0:35.04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24575,'15'0'0,"1"0"0,-5 0 0,4 0 0,1 0 0,0 0 0,0 0 0,0 0 0,1 0 0,0 0 0,-1 0 0,-1 0 0,1 0 0,0 0 0,0 0 0,-1 0 0,2 0 0,1 0 0,-1 0 0,1 0 0,-2 0 0,0 0 0,-1 0 0,-1 0 0,-2 0 0,1 0 0,-1 0 0,-1 0 0,0 0 0,-1 0 0,-1 0 0,0 0 0,-1 0 0,1 0 0,-1 1 0,-3-1 0,-1 1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17.42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24575,'41'1'0,"2"1"0,2-2 0,6 0 0,-2 0 0,1 0 0,1 0 0,-4 0 0,2 0 0,-10 0 0,-9 0 0,-8 0 0,-6 0 0,-8 0 0,-4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20.58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24575,'48'0'0,"10"0"0,13 0 0,3 0 0,-10 0 0,-6 0 0,-3 0 0,-2 0 0,1 0 0,-12 0 0,-10 0 0,-8 0 0,-6 0 0,-8 0 0,-5 0 0,-3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22.2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24575,'35'0'0,"4"0"0,4 0 0,6 0 0,-2 0 0,1 0 0,5 0 0,1 0 0,3 0 0,-8 0 0,-10 0 0,-8 0 0,-4 0 0,-4 0 0,-4 0 0,-3 0 0,-3 0 0,-4 0 0,-1 0 0,-1 0 0,-1 0 0,0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23.44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24575,'31'0'0,"6"0"0,2 0 0,10 0 0,-5 0 0,1 0 0,-1 0 0,-3 0 0,0 0 0,-15 0 0,-13 0 0,-8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27.71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24575,'45'0'0,"6"0"0,14 0 0,6 0 0,2 0 0,-12 0 0,-7 0 0,-9 0 0,-9 0 0,-4 0 0,-14 0 0,-10 0 0,-4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29.32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24575,'54'0'0,"4"0"0,2 0 0,4 0 0,-12 0 0,-4 0 0,-5 0 0,-5 0 0,-1 0 0,-15 0 0,-8 0 0,-8 0 0,-3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31.06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24575,'50'0'0,"19"0"0,-11 0 0,4 0 0,-2 0 0,2 0 0,5 0 0,1 0 0,6 0 0,0 0 0,-2 0 0,0 0 0,10 0 0,1 0 0,-7 0 0,-3 0 0,-8 0 0,-3 0 0,-7 0 0,-2 0 0,40 0 0,-15 0 0,-5 0 0,-9 0 0,-4 0 0,-4 0 0,-1 0 0,-3 0 0,-1 0 0,-1 0 0,-5 0 0,-3 0 0,-3 0 0,-5 0 0,-2 0 0,-4 0 0,-3 0 0,-2 0 0,-4 0 0,-2 0 0,-3 0 0,-3 0 0,-3 0 0,-4 0 0,-1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33.54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 24575,'39'0'0,"1"0"0,-6 0 0,1 0 0,-7 0 0,-2 0 0,-2 0 0,1 0 0,0-1 0,-4 0 0,-4 0 0,-5 0 0,-4 1 0,-2 0 0,-2 0 0,-2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35.9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24575,'34'0'0,"0"0"0,-5 0 0,3 0 0,-5 0 0,-1 0 0,2 0 0,3 0 0,6 0 0,-1 0 0,-1 0 0,-4 0 0,-2 0 0,-5 0 0,-6 0 0,-5 0 0,-5 0 0,-3 0 0,-3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37.63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 24575,'27'0'0,"1"0"0,14 0 0,-4 0 0,12 0 0,9 0 0,8 0 0,19 0 0,2 0 0,3 0 0,0 0 0,-9 0 0,-7 0 0,-6 0 0,-5 0 0,3 0 0,-5 0 0,-3 0 0,-5 0 0,-4 0 0,-3 0 0,-3 0 0,-1 0 0,-3 0 0,-2 0 0,-4 0 0,-6 0 0,-5 0 0,-7 0 0,-7-1 0,-4 1 0,-4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0:38.82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34 24575,'24'0'0,"-1"0"0,-6 0 0,-3 0 0,0 0 0,0 0 0,-1 0 0,2 0 0,-2 0 0,0 0 0,-2-1 0,0 0 0,-2-1 0,-1 0 0,-1 1 0,0 0 0,-2 0 0,0 1 0,1 0 0,0 0 0,-1-1 0,1 0 0,0-1 0,-1-1 0,1 1 0,-1-1 0,1 1 0,-1 1 0,1-1 0,0 1 0,0-2 0,1 1 0,-1 1 0,1 0 0,0 1 0,1 0 0,0 0 0,0 0 0,1 0 0,0 0 0,0 0 0,2 0 0,-1 0 0,2 0 0,-2 0 0,0 0 0,-1 0 0,0 0 0,-1 1 0,1 0 0,0 0 0,0 0 0,-1-1 0,1 1 0,0 0 0,-1 1 0,1-1 0,0-1 0,0 0 0,0 0 0,-1 0 0,1 0 0,0 0 0,0 0 0,-1 0 0,1 0 0,0 0 0,0 0 0,0 0 0,-1 0 0,1 0 0,1 0 0,0 0 0,1 0 0,0 0 0,0 0 0,0 0 0,0 0 0,1 0 0,0 0 0,1 0 0,0 0 0,0 0 0,1 0 0,1 0 0,0 0 0,-1 1 0,1 1 0,-1-1 0,1-1 0,-1 0 0,0 0 0,0 0 0,1 0 0,0 0 0,0 0 0,0 1 0,0 0 0,-2 0 0,-1 2 0,0-1 0,-2 0 0,0 0 0,0-1 0,1-1 0,-2 0 0,0 0 0,0 0 0,0 0 0,0 0 0,2 0 0,-1 0 0,0 0 0,-1 0 0,2 0 0,1 0 0,2 0 0,-1 0 0,0 0 0,0 0 0,-2 0 0,1 0 0,-2 0 0,-2 0 0,0 0 0,0 0 0,-1 1 0,-1-1 0,1 1 0,-2 1 0,0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38.87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24575,'45'0'0,"4"0"0,0 0 0,-1 0 0,6 0 0,6 0 0,4 0 0,8 0 0,-1 0 0,-4 0 0,0 0 0,-4 1 0,-9 1 0,-8 2 0,-6 0 0,-8 0 0,-2 1 0,-2-1 0,-1 0 0,2 0 0,5 1 0,7 1 0,7 2 0,4 1 0,7 0 0,-28-3 0,-3-2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42.45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85 70 24575,'-15'0'0,"3"0"0,7 0 0,-1 0 0,1 0 0,-2 0 0,-1 0 0,1 0 0,-1 0 0,2 0 0,0 0 0,27-4 0,-7-1 0,24-4 0,-14 1 0,3-1 0,1 2 0,2 1 0,1 1 0,2 0 0,1 1 0,0 1 0,-1 0 0,-1 2 0,-1 0 0,-4 1 0,-1 0 0,-2 0 0,1 0 0,-2 0 0,-2 0 0,-4 0 0,-8 0 0,-4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44.17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27 24575,'42'0'0,"4"0"0,3 0 0,-5 0 0,-2 0 0,0 0 0,3 0 0,5 0 0,-4 0 0,-4 0 0,-3 0 0,-4 0 0,-1 0 0,-4 0 0,-2 0 0,-2 0 0,-2-2 0,-2 0 0,0 0 0,1-1 0,-3 1 0,-2 1 0,-3-2 0,-1 1 0,0 1 0,0-1 0,0 1 0,-1 0 0,-1 0 0,-1 1 0,-2-1 0,0 0 0,-1 1 0,1 0 0,-1 0 0,0 0 0,1 0 0,0 0 0,1 0 0,-1 0 0,-1 0 0,0 0 0,-4-1 0,0 1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45.74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9 24575,'33'0'0,"12"0"0,11 0 0,19 0 0,-1 0 0,3 0 0,5 0 0,-1 0 0,3 0 0,-7 0 0,-9 0 0,-7 0 0,-4 0 0,-5 0 0,-3 0 0,-5 0 0,-3 0 0,-4 0 0,-4-1 0,-3 0 0,-2 0 0,-3 0 0,-5 1 0,-4 0 0,-4 0 0,-4 0 0,-4-2 0,-1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48.85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24575,'24'0'0,"4"0"0,0 0 0,2 0 0,-6 0 0,-2 0 0,-1 0 0,-1 0 0,3 1 0,-3 0 0,-2 1 0,-1-1 0,-8 1 0,-3-2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50.3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24575,'27'0'0,"3"0"0,11 0 0,8 0 0,-4 0 0,3 0 0,-4 0 0,0 0 0,2 0 0,-10 0 0,-10 0 0,-13 0 0,-6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52.16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41 24575,'44'0'0,"5"0"0,1 0 0,10 0 0,-4 0 0,0 0 0,6 0 0,1 0 0,7 0 0,-1 0 0,1-1 0,-1-1 0,1-2 0,0 1 0,-6 0 0,-2 1 0,-5 0 0,-4 0 0,-2 1 0,-1-1 0,2 2 0,1 0 0,0 0 0,-2 0 0,-1-1 0,-4 0 0,0-2 0,-1 0 0,0 0 0,-3 0 0,0 0 0,-2 2 0,-3 1 0,0 0 0,-5 0 0,-4 0 0,-7 0 0,-4 0 0,-5 0 0,-6 0 0,-1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57.1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24575,'24'0'0,"4"0"0,4 0 0,6 0 0,1 0 0,-6 0 0,-2 0 0,-4 0 0,-2 0 0,2 0 0,-5 0 0,-2 0 0,-2 0 0,0 0 0,-1 0 0,-2 0 0,-3 0 0,-5 0 0,-3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4:59.21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24575,'33'0'0,"4"0"0,8 0 0,7 0 0,4 0 0,-6 0 0,-2 0 0,-6 0 0,-8 0 0,-2 0 0,-10 0 0,-9 0 0,-6 0 0,-3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00.7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24575,'28'0'0,"3"0"0,7 0 0,10 0 0,-3 0 0,6 0 0,0 0 0,2 0 0,6 0 0,-10 0 0,-4 0 0,-6 0 0,-4 0 0,-5 0 0,-8 0 0,-8 0 0,-7 0 0,-4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0:46.7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482 89 24575,'-25'0'0,"2"-2"0,8-1 0,3 0 0,3-1 0,1 0 0,-1 0 0,0-1 0,-3 0 0,0 1 0,-2-1 0,-5 1 0,-1 0 0,0 0 0,2 0 0,2 0 0,2 1 0,0 0 0,-2 1 0,1-1 0,0 2 0,0-1 0,3 1 0,-1-1 0,0 1 0,0-1 0,1 1 0,0-1 0,0 1 0,0 0 0,-1 1 0,3 0 0,2 0 0,0 0 0,3 0 0,0-2 0,2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01.7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24575,'51'0'0,"14"0"0,19 0 0,-34 0 0,1 0 0,44 0 0,2 0 0,-9 0 0,-7 0 0,2 0 0,-21 0 0,-12 0 0,-17 1 0,-14 0 0,-14-1 0,-3 1 0,-6-2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04.9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24575,'32'1'0,"7"1"0,10-2 0,8 0 0,1 0 0,-12 0 0,-5 2 0,-11 2 0,-9 0 0,-5-1 0,-10-2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06.07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24575,'25'2'0,"14"0"0,19-2 0,8 0 0,20 0 0,-36 0 0,1 0 0,4 0 0,1 0 0,3 0 0,-1 0 0,-6 2 0,-2 0 0,35 3 0,-14 0 0,-10 1 0,-10-2 0,-11 0 0,-7 0 0,-7 0 0,-8-1 0,-7 0 0,-2 0 0,-8-1 0,-14-3 0,7 1 0,-9-3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07.02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24575,'44'2'0,"14"-1"0,18-1 0,6 0 0,-12 0 0,-16 0 0,-19 0 0,-16 0 0,-5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08.86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24575,'50'0'0,"3"0"0,5 0 0,-5 0 0,-7 0 0,-5 0 0,-9 0 0,-4 2 0,-14-1 0,-7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12.85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24575,'27'0'0,"5"0"0,5 0 0,5 0 0,-2 0 0,4 0 0,3 0 0,5 0 0,3 0 0,-7 0 0,-8 1 0,-5 0 0,-8 1 0,-8 0 0,-10-1 0,-5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14.95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24575,'22'0'0,"4"0"0,10 0 0,10 0 0,11 0 0,-3 0 0,-3 0 0,30 0 0,-23 0 0,29 0 0,-31 0 0,-5 0 0,-4 0 0,-5 0 0,-2 0 0,-4 0 0,-3 0 0,-3 0 0,-6 1 0,-4 1 0,-5 0 0,-3 0 0,-2-1 0,-5-1 0,-2-1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16.3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24575,'43'0'0,"24"0"0,26 0 0,2 0 0,-43 0 0,0 0 0,1 0 0,0 0 0,2 0 0,0 0 0,6 0 0,0 0 0,-6 0 0,-2 1 0,-3 0 0,0-1 0,44 2 0,-5 0 0,-1 0 0,-8 1 0,-3 1 0,-8 2 0,-12 1 0,-11-1 0,-22-1 0,-12-3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18.81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24575,'28'0'0,"3"0"0,7 0 0,6 0 0,-5 0 0,3 0 0,5 0 0,3 0 0,6 0 0,-7 0 0,-12 1 0,-8 1 0,-9 1 0,-6-1 0,-8 0 0,-3-1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20.43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24575,'22'1'0,"12"1"0,14-2 0,14 0 0,-6 0 0,-1 0 0,-3 0 0,0 0 0,3 0 0,-10 0 0,-10 0 0,-7 2 0,-5 1 0,-8 0 0,-6-1 0,-5-2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0:49.0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696 96 24575,'-27'0'0,"-3"0"0,-2 0 0,-3-3 0,5 0 0,2-2 0,1-3 0,1 2 0,-2 0 0,4 1 0,1 2 0,1-1 0,1 0 0,2 1 0,3 0 0,2 1 0,1-1 0,1 1 0,0-1 0,-1 1 0,-1 1 0,-2 0 0,-2 1 0,-3 0 0,-3 0 0,0 0 0,-2 0 0,3 0 0,2 0 0,5 0 0,4 0 0,3 0 0,2 0 0,2 0 0,1-13 0,2 10 0,1-9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21.67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24575,'41'0'0,"6"0"0,6 0 0,10 0 0,-6 0 0,1 0 0,-2 0 0,-4 0 0,1 0 0,-14 2 0,-12 1 0,-14 1 0,-7-1 0,-5-1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22.78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24575,'40'2'0,"5"-1"0,0-1 0,8 0 0,-5 0 0,3 0 0,4 0 0,-2 3 0,3 1 0,-14 2 0,-13 0 0,-14-3 0,-9-2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26.6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24575,'39'0'0,"5"0"0,6 0 0,0 0 0,1 0 0,-11 0 0,-2 0 0,0 0 0,-2 0 0,3 0 0,-8 0 0,-5 0 0,-8 1 0,-6 0 0,-9 0 0,-3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28.39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 24575,'40'0'0,"13"0"0,19 0 0,4 0 0,16 0 0,8 0 0,-8 0 0,1 0 0,-25 0 0,-8 0 0,0 0 0,-2 0 0,-5 0 0,-11 0 0,-8 0 0,-9 0 0,-9 0 0,-8-1 0,-4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30.1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60 24575,'41'-2'0,"8"1"0,15 1 0,-2 0 0,11 0 0,6 0 0,3 0 0,14 0 0,-12 0 0,-6 0 0,-5 0 0,-4 0 0,-2-2 0,-5-1 0,-3-1 0,-6-2 0,-1 0 0,-3 1 0,-3 0 0,1 0 0,-2 2 0,0 1 0,-4 0 0,-3 1 0,-5 0 0,-3 0 0,-1 0 0,-1 0 0,0-1 0,-2 0 0,1 1 0,-1 0 0,1 1 0,-2 0 0,-2 0 0,-2 0 0,-1 0 0,-3 0 0,-3 0 0,-2 0 0,-3-1 0,-5 1 0,-1-2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32.88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24575,'27'0'0,"21"0"0,29 0 0,-23 0 0,2 0 0,-3 0 0,0 1 0,0 0 0,-2 0 0,43 5 0,-15 3 0,-4 1 0,-24-2 0,-21-2 0,-13-2 0,-9-3 0,-5-2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34.74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13 24575,'30'0'0,"3"0"0,8 0 0,-3 0 0,7 0 0,7 0 0,5 0 0,13 0 0,-3 0 0,1 0 0,-3 0 0,-7 0 0,-7 0 0,-14 0 0,-11 0 0,-10 0 0,-7-1 0,-10-4 0,-3-1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36.9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14 24575,'45'0'0,"4"0"0,6 0 0,14 0 0,2 0 0,10 0 0,7 0 0,9 0 0,-45 0 0,0 0 0,-1 0 0,0 0 0,43 0 0,-11 0 0,-5 0 0,-12 0 0,-6 0 0,-3 0 0,-7 0 0,-2 0 0,-1 0 0,-2 0 0,-4 0 0,-4 0 0,-3-2 0,-2 0 0,-1-1 0,-2 1 0,0 2 0,1 0 0,2 0 0,1 0 0,2 0 0,1 0 0,-1 0 0,1 0 0,2 0 0,0 0 0,3 0 0,2 0 0,1 0 0,-2 0 0,-2 0 0,-6 0 0,-2 0 0,-3 0 0,-2 0 0,0 0 0,1 0 0,2 0 0,0 0 0,1 0 0,-1 0 0,-2 0 0,-4 0 0,-2-1 0,-3 0 0,0 0 0,-1 0 0,-3 1 0,-2 0 0,-2 0 0,-1 0 0,-2 0 0,0 0 0,-1 0 0,-3 0 0,0-1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38.9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 24575,'25'0'0,"2"0"0,-3 0 0,5 0 0,-3 0 0,3 0 0,4 0 0,3 0 0,6 0 0,-3 0 0,-5 0 0,-6 0 0,-7 0 0,-7 0 0,-6-1 0,-4 1 0,-4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47.26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24575,'18'1'0,"-2"1"0,-5-2 0,0 0 0,1 0 0,1 0 0,4 0 0,1 0 0,5 0 0,-1 0 0,1 0 0,-1 0 0,-4 0 0,-3 0 0,-4 0 0,-2 0 0,-3 0 0,-1 0 0,0 0 0,0 0 0,0 0 0,3 0 0,-1 0 0,1 0 0,-1 0 0,0 0 0,-1 0 0,-1 0 0,0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0:51.90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27 24575,'27'0'0,"2"0"0,-2 0 0,-3 0 0,0 0 0,0 0 0,3 0 0,5 0 0,-2 0 0,1 0 0,-1 1 0,0 1 0,0 2 0,1 0 0,-1 0 0,0-1 0,0-2 0,-1 0 0,-1 1 0,-1-1 0,-1 2 0,-1 0 0,-3-1 0,-1 0 0,0-1 0,-1 0 0,0-1 0,-1 0 0,-1 0 0,0 0 0,0 0 0,0 0 0,2 0 0,-1 0 0,0 0 0,1 0 0,-1 0 0,0 0 0,0 0 0,-1 0 0,0 0 0,1 0 0,0-1 0,1 0 0,-1 0 0,-1-2 0,-1 2 0,1-2 0,0 1 0,-1 0 0,1-2 0,-1 1 0,1 0 0,0-2 0,1 1 0,0-1 0,1 0 0,1 0 0,0 1 0,0 0 0,-2 1 0,-3 2 0,0 0 0,-2 1 0,-1 0 0,1 0 0,-1 0 0,-1 0 0,-1 0 0,-1 0 0,0 0 0,-1 0 0,0 0 0,0 0 0,0 0 0,-1 0 0,1 0 0,-1 0 0,-1 0 0,0 0 0,-1 0 0,3 0 0,5 0 0,6 0 0,6 0 0,2 0 0,-1 0 0,-4 0 0,-7 0 0,-6 0 0,-6 0 0,-3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49.84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9 24575,'22'2'0,"0"-1"0,0-1 0,2 0 0,-5 0 0,1 0 0,-2 0 0,0 0 0,3 0 0,-3 0 0,-2 0 0,1 0 0,-2 0 0,1 0 0,-1 0 0,-1-1 0,0 0 0,0 0 0,0 0 0,2 0 0,1-1 0,-3 1 0,-2 0 0,-5-1 0,-3 2 0,-2-1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52.63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24575,'32'0'0,"0"0"0,-2 0 0,7 0 0,3 0 0,-3 0 0,-1 0 0,-1 0 0,-2 0 0,1 0 0,-6 0 0,-2 0 0,1 0 0,3 0 0,3 0 0,4 0 0,1 0 0,2 1 0,-1 0 0,-2 0 0,-4 0 0,-3 0 0,-4 0 0,-2 1 0,-1 0 0,-1 0 0,0 0 0,0 0 0,1 1 0,1 0 0,1 1 0,0-1 0,-1 0 0,-1-1 0,-2-1 0,-1 0 0,-4-1 0,-3 0 0,-1 0 0,0 0 0,0 0 0,2 0 0,-1 0 0,-1 0 0,1 0 0,-1 0 0,0 0 0,-1 0 0,-1 0 0,-1 0 0,0 0 0,-2 0 0,-1 0 0,-2 0 0,1 0 0,0 0 0,1 0 0,-1 0 0,0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54.0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24575,'24'2'0,"2"-1"0,2-1 0,3 0 0,-4 0 0,-1 0 0,1 0 0,-1 0 0,6 1 0,-2 0 0,-1 1 0,-3 0 0,-2 0 0,-4 0 0,-3-1 0,-3 1 0,-3-1 0,-2 1 0,0-1 0,-2 0 0,-3 0 0,-1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5:58.1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24575,'34'0'0,"1"0"0,-4 0 0,0 0 0,-4 0 0,-2 0 0,2 0 0,2 0 0,6 1 0,-1 1 0,-2 0 0,-1 1 0,-1 0 0,-1 0 0,-1-1 0,-2-1 0,-4-1 0,-3 0 0,-3 0 0,-2 0 0,-3 0 0,-2 0 0,-1 0 0,-2 0 0,-1 0 0,-2 1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00.10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24575,'30'0'0,"1"0"0,-3 0 0,-2 0 0,3 0 0,1 0 0,1 1 0,5 0 0,-2 1 0,-1 1 0,-3-1 0,-2 0 0,-3-1 0,-2-1 0,2 0 0,0 0 0,2 0 0,1 1 0,0 0 0,-1 0 0,-2 0 0,-2-1 0,-2 0 0,-2 0 0,-1 1 0,-4 0 0,-1 0 0,-1-1 0,-2 0 0,-2 0 0,-3 0 0,-2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03.41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24575,'32'0'0,"9"0"0,15 0 0,15 0 0,-7 0 0,3 0 0,-1 0 0,-3 0 0,7 0 0,-15 0 0,-16 0 0,-16 0 0,-12 0 0,-7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04.98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24575,'33'0'0,"2"0"0,5 0 0,5 0 0,-2 0 0,3 0 0,3 0 0,3 0 0,5 0 0,-5 0 0,-8 0 0,-4 0 0,-9 0 0,-9 0 0,-8 0 0,-8 0 0,-3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06.3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24575,'47'0'0,"12"0"0,11 0 0,21 0 0,-8 0 0,3 0 0,-3 2 0,-7 2 0,9 2 0,-15 3 0,-9-2 0,-7 0 0,-7-1 0,-6-2 0,-7 0 0,-9-2 0,-9-2 0,-9-8 0,-3 6 0,-5-6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09.29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24575,'24'0'0,"1"0"0,-2 0 0,7 0 0,8 0 0,4 0 0,5 0 0,0 0 0,-6 0 0,-7 0 0,-17 0 0,-7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11.19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24575,'48'2'0,"5"-1"0,2-1 0,3 0 0,-10 0 0,-3 0 0,-2 0 0,-4 0 0,0 0 0,-9 0 0,-8 0 0,-4 0 0,-6 0 0,-5 0 0,-3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0:55.0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24 24575,'19'0'0,"-1"0"0,-5 0 0,1 0 0,3 0 0,-2 0 0,0 0 0,2 0 0,-1 0 0,3 0 0,-1 0 0,1 0 0,-1 0 0,0 0 0,-1 0 0,0 0 0,1 0 0,2 0 0,1 0 0,0 0 0,-1 0 0,-1 0 0,1-1 0,-2 0 0,-1-2 0,-2 1 0,-1-1 0,1 1 0,-1-1 0,-1 1 0,1 0 0,-1 0 0,-1 0 0,-1 1 0,-1 1 0,-1 0 0,-4 0 0,-2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13.2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24575,'41'0'0,"13"0"0,19 0 0,13 0 0,-7 0 0,2 0 0,-2 2 0,-1 2 0,5 1 0,-9 1 0,-2-3 0,-6-2 0,-1-1 0,-3 0 0,-2 0 0,0 0 0,-1 0 0,-2 0 0,0 0 0,-2 0 0,-5 0 0,-3 0 0,-6 0 0,-4 0 0,-2 1 0,-2 0 0,-2 1 0,2 0 0,-1 0 0,1-2 0,2 0 0,2 0 0,2 0 0,1 0 0,0-2 0,0-1 0,-1-2 0,-2 1 0,-1-1 0,1 2 0,-1 1 0,1 1 0,2 1 0,-2-1 0,-2 0 0,-4 0 0,-3 0 0,-1 1 0,-4 0 0,0 0 0,-3 0 0,-3 0 0,-1 0 0,-4 0 0,-3 0 0,-4 0 0,-3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14.44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24575,'34'0'0,"9"0"0,14 0 0,16 0 0,-1 0 0,9 0 0,13 0 0,-41 2 0,2 0 0,6 1 0,1 2 0,-6 0 0,-2 1 0,39 7 0,-14-1 0,-9-2 0,-9 0 0,-12-1 0,-16-3 0,-15-3 0,-23-12 0,-9-5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18.52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11 24575,'49'0'0,"5"0"0,4 0 0,4-1 0,-9-2 0,-5 1 0,-7-1 0,-11 3 0,-4 0 0,-12-1 0,-7 1 0,-5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20.18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 24575,'31'0'0,"9"0"0,17 0 0,-4 0 0,-1 0 0,-4 0 0,-8 0 0,-1 0 0,-14 0 0,-12 0 0,-7 0 0,-5-1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21.90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27 24575,'44'1'0,"16"1"0,25-2 0,-32 0 0,2 0 0,-5 0 0,0 0 0,1 0 0,0 0 0,-1 0 0,1 0 0,0 0 0,0 0 0,8 0 0,1 0 0,-3 0 0,-1 0 0,-3 0 0,0 0 0,-1 0 0,-1 0 0,46 0 0,-2 0 0,-2 0 0,-2 0 0,-2 0 0,1 0 0,-2 0 0,-5-1 0,3 0 0,0-2 0,-1-1 0,4-1 0,-6-1 0,-3 2 0,-5 1 0,-8 1 0,-6 2 0,-8 0 0,-8 0 0,-10 0 0,-8 0 0,-7 0 0,-6 0 0,-4 0 0,-4 0 0,-2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23.04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24575,'28'0'0,"12"0"0,11 0 0,-1 0 0,-2 0 0,-8 0 0,-7 0 0,-5 0 0,-14 0 0,-8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27.74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24575,'25'2'0,"1"-1"0,5-1 0,7 0 0,5 0 0,-2 0 0,-1 0 0,-2 0 0,0 0 0,4 2 0,-5 1 0,-4 2 0,-7 0 0,-7-2 0,-9-2 0,-6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29.54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24575,'26'0'0,"5"0"0,8 0 0,9 0 0,-2 0 0,6 0 0,4 0 0,3 0 0,8 0 0,-7 0 0,-9 0 0,-5 0 0,-9 0 0,-4 0 0,-5 0 0,-5 1 0,-4 0 0,-7 0 0,-5-1 0,-4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31.03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24575,'49'0'0,"9"0"0,16 0 0,-25 0 0,2 0 0,-1 0 0,0 0 0,7 1 0,2 0 0,1 2 0,0 2 0,-2 0 0,2 1 0,4 1 0,-1 0 0,-9 0 0,-3 0 0,39 6 0,-12-2 0,-11-1 0,-7-1 0,-9-2 0,-8 1 0,-7-2 0,-6-1 0,-8-2 0,-6-1 0,-8-1 0,-7-2 0,-5-1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37.37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24575,'26'0'0,"5"0"0,16 0 0,3 0 0,4 0 0,-2 0 0,-8 0 0,-3 0 0,-11 0 0,-7 1 0,-9 2 0,-7 0 0,-3-1 0,-4-1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0:57.55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91 24575,'27'0'0,"-2"0"0,-6 0 0,-1 0 0,-3 0 0,0-1 0,1-2 0,1-2 0,4 0 0,0 1 0,0 3 0,2 1 0,1 0 0,0-1 0,1-2 0,-1 0 0,-3-1 0,-1 1 0,0-2 0,0 0 0,-1 0 0,-1-1 0,0 2 0,0 1 0,2 0 0,-1 2 0,-1-1 0,0-1 0,-1 0 0,-1 0 0,1 0 0,-1 0 0,0 2 0,2-1 0,-1 2 0,1 0 0,-1 0 0,1 0 0,-1 0 0,0 0 0,-1 0 0,0 0 0,-1 0 0,1 0 0,0 0 0,-1 0 0,1 0 0,-1 0 0,1 0 0,1 0 0,-1 0 0,1 0 0,0 0 0,0 0 0,-1 0 0,1 0 0,0 0 0,0 0 0,-3 0 0,1 0 0,-2 0 0,0 0 0,0 0 0,0 0 0,0 0 0,-2 0 0,1 0 0,-4-2 0,-4 1 0,-2-2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38.74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24575,'50'0'0,"5"0"0,1 0 0,-5 0 0,-4 1 0,-2 1 0,-3 2 0,-1 2 0,-13 0 0,-10-3 0,-10-1 0,-4-1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39.77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24575,'35'0'0,"4"0"0,2 0 0,-3 0 0,1 0 0,-1 0 0,0 0 0,0 1 0,-11 1 0,-8 0 0,-7 1 0,-7-1 0,-3-2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41.3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24575,'36'0'0,"8"0"0,14 0 0,-5 0 0,-1 0 0,-8 0 0,-8 0 0,1 2 0,-14 0 0,-11 1 0,-6-1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44.0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24575,'30'2'0,"8"-1"0,-1-1 0,-1 0 0,1 0 0,-4 0 0,-3 0 0,-3 0 0,-11 0 0,-9-1 0,-4 1 0,-3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46.32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144 55 24575,'-16'3'0,"1"-1"0,5-1 0,1 0 0,-1 0 0,2 0 0,1 1 0,1-1 0,1-1 0,0 1 0,-2 0 0,-1-1 0,-3 2 0,0-2 0,2 0 0,2 0 0,22-3 0,0 0 0,18-4 0,-8 0 0,-1-2 0,-3 1 0,1 0 0,1 1 0,3 1 0,4 2 0,4 1 0,1 2 0,1 0 0,0 0 0,-2 0 0,0 0 0,-3 0 0,-1 1 0,-5 0 0,-2 0 0,-4 0 0,-4 0 0,-6 0 0,-3 0 0,-6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47.97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28 24575,'30'0'0,"6"0"0,9 0 0,-2 0 0,0 0 0,1 0 0,-2 0 0,7 0 0,-6 0 0,-6-1 0,-6-1 0,-6-1 0,-6 0 0,-4 1 0,-4 2 0,-4 0 0,-5 1 0,8-7 0,-1 5 0,9-6 0,-5 6 0,-3 1 0,-6-1 0,-1-1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50.73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24575,'21'1'0,"6"1"0,8-2 0,9 0 0,2 0 0,1 0 0,5 0 0,3 0 0,3 0 0,-1 0 0,-5 0 0,-4 0 0,-4 0 0,-8 0 0,-5 0 0,-8 0 0,-5 0 0,-6 0 0,-4 0 0,-3-1 0,-2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52.54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40 24575,'27'0'0,"13"0"0,14 0 0,12 0 0,-3 0 0,-1 0 0,0 0 0,2 0 0,3 0 0,-4 0 0,-7 0 0,0 0 0,-4 0 0,0-1 0,-3 0 0,-3-1 0,-4-1 0,-4 0 0,-3-1 0,-3 0 0,-1 0 0,-3 1 0,-1 0 0,-2 1 0,-2 0 0,-2 1 0,0-1 0,1 1 0,1 1 0,0 0 0,-1 0 0,1 0 0,0 0 0,0 0 0,0 0 0,-3 0 0,-2 0 0,-5 0 0,-4 0 0,-6-2 0,-2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53.75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24575,'24'0'0,"7"0"0,6 0 0,6 0 0,-3 0 0,-1 0 0,-1 0 0,1 0 0,5 0 0,-6 0 0,-5 0 0,-7 0 0,-7 0 0,-10 0 0,-4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6:58.30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526 1 24575,'-24'2'0,"-1"-1"0,3-1 0,-2 0 0,3 0 0,-1 0 0,1 0 0,-2 0 0,-3 0 0,0 0 0,1 0 0,1 0 0,3 0 0,3 0 0,2 0 0,3 0 0,-1 0 0,1 0 0,0 0 0,-1 0 0,2 0 0,3 0 0,2 0 0,2 0 0,0 0 0,-3 0 0,2 0 0,-2 0 0,3 0 0,1 0 0,-1 0 0,0 0 0,-2 0 0,1 0 0,0 1 0,0 0 0,1 0 0,-1-1 0,1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09:03.2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55 24575,'18'0'0,"-1"0"0,-5-2 0,-1-1 0,-1-2 0,0 0 0,-2 1 0,5-2 0,-3 2 0,2-1 0,-3 2 0,0 0 0,0 0 0,-1 1 0,1 1 0,-1 1 0,-1-1 0,0 0 0,-1-1 0,1 1 0,0-1 0,-1 1 0,1 1 0,-1-1 0,0 1 0,1 0 0,-1 0 0,0 0 0,-1 0 0,1 0 0,-1 0 0,1 0 0,-1 0 0,0 0 0,0 0 0,1 0 0,0 0 0,-1 0 0,1 0 0,0 0 0,0 0 0,0 0 0,1 0 0,-1 0 0,1 0 0,1 0 0,0 1 0,1 1 0,0 1 0,-1 0 0,1 0 0,0 0 0,-1-1 0,1 0 0,0-1 0,0 0 0,0 0 0,-1 1 0,1 0 0,0 0 0,-1-1 0,1 0 0,0-1 0,0 0 0,-1 0 0,0 0 0,-1 0 0,0 0 0,-1 0 0,1 0 0,-2 0 0,1 0 0,-1 1 0,0 0 0,1 0 0,-1 0 0,0 0 0,2 1 0,-1 1 0,1 0 0,-2 0 0,0 0 0,-1 1 0,0-1 0,-1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0:59.0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8 24575,'21'0'0,"1"0"0,-3 0 0,-2 0 0,3 0 0,1 0 0,0 0 0,2 0 0,-6 0 0,-2-1 0,-1 0 0,-1 0 0,-1 0 0,-2 1 0,-1 0 0,0 0 0,-1 0 0,1 0 0,-2-2 0,-3 2 0,-1-2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00.47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661 40 24575,'-32'0'0,"2"0"0,8 0 0,0 0 0,2 0 0,1 0 0,-1 0 0,-1 0 0,-3 0 0,0 0 0,1 0 0,-1 0 0,0 0 0,0 0 0,1 0 0,0 0 0,1 0 0,3 0 0,1 0 0,3 0 0,1 0 0,2 0 0,0 0 0,1 0 0,-1 0 0,1 0 0,1 0 0,2 0 0,0 0 0,3 0 0,-1 0 0,1 0 0,0 0 0,-2 0 0,3 0 0,-2 0 0,0 0 0,0 0 0,0 0 0,0 0 0,1 0 0,-1 0 0,0-3 0,-10-12 0,9 8 0,-4-7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02.1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650 57 24575,'-27'2'0,"-1"-1"0,6-1 0,0 0 0,-2 0 0,-3 0 0,-3 0 0,-4 0 0,2 0 0,3 0 0,2 0 0,2 0 0,1 0 0,1 0 0,-2 0 0,-1 0 0,-2 0 0,-2 0 0,2 0 0,2 0 0,3 0 0,4 0 0,4 0 0,6 0 0,2 0 0,2 0 0,0-2 0,-1-4 0,-2-5 0,0-3 0,2 1 0,5 4 0,8 5 0,16 4 0,16 4 0,12 4 0,6 5 0,-1 0 0,0 2 0,0 0 0,-1 1 0,0 3 0,-4-1 0,-3 1 0,-3 0 0,-22-9 0,-4-2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04.07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562 57 24575,'-17'0'0,"3"0"0,5 0 0,2 0 0,0 0 0,1 0 0,-1 0 0,-2 0 0,-1 0 0,-3 0 0,-2 0 0,-3 0 0,0 0 0,0 0 0,1 0 0,2 0 0,0 0 0,2 0 0,-1 0 0,2 0 0,0 0 0,2 0 0,1 0 0,1 0 0,0 0 0,0 0 0,-1 0 0,0 0 0,0 0 0,1 0 0,-1 0 0,0 0 0,-2 0 0,0 0 0,0 0 0,2 0 0,1 0 0,0 0 0,1 0 0,0 0 0,1 0 0,1 0 0,-1 0 0,0 0 0,-1 0 0,1 0 0,0 0 0,1 0 0,-1-1 0,1 0 0,-1-1 0,-3-3 0,-15-15 0,13 11 0,-9-9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06.57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24575,'60'0'0,"6"0"0,6 0 0,11 0 0,-9 0 0,2 0 0,0 0 0,-4 0 0,5 0 0,-13 0 0,-12 0 0,-8 0 0,-10 1 0,-8 1 0,-8 2 0,-7 0 0,-5 0 0,-3-1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08.3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24575,'27'0'0,"1"0"0,0 0 0,4 1 0,-3 2 0,5 1 0,2 1 0,4 1 0,5 0 0,-4-1 0,3 0 0,2-2 0,4 2 0,-1-2 0,-3 1 0,-4-1 0,-3-1 0,0 0 0,0 1 0,2-1 0,0 1 0,0 0 0,-2-1 0,-5 1 0,-5 0 0,-7 0 0,-5 0 0,-5 0 0,-2-2 0,-4 1 0,-1-1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10.8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24575,'28'0'0,"4"0"0,1 0 0,5 0 0,-6 0 0,0 0 0,4 0 0,3 0 0,6 0 0,-2 0 0,-4 0 0,-5 0 0,-5 0 0,-4 1 0,-6 0 0,-4 0 0,-3 0 0,-6-1 0,-2 0 0,-3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13.38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24575,'31'0'0,"6"0"0,12 0 0,3 0 0,-6 0 0,-11 0 0,-8 0 0,-5 0 0,-2 0 0,0 0 0,-4 0 0,-2 2 0,-4-1 0,-4 1 0,-2-1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15.0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24575,'25'2'0,"7"-1"0,11-1 0,-3 0 0,7 0 0,5 0 0,2 0 0,8 0 0,-8 0 0,-7 0 0,-5 0 0,-7 0 0,-6 0 0,-6 0 0,-6 0 0,-9 0 0,-3 0 0,-6-1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17.2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24575,'26'0'0,"4"0"0,8 0 0,3 0 0,10 0 0,10 0 0,10 0 0,9 1 0,-6 2 0,-4 1 0,-10-1 0,-1 0 0,-6-2 0,-6-1 0,-6 0 0,-3 0 0,-3 0 0,-1 0 0,2 0 0,0 0 0,0 0 0,0 0 0,-1 0 0,-1 0 0,0 0 0,2 1 0,1 1 0,3 0 0,3 0 0,2 0 0,2 0 0,0-1 0,0 0 0,0-1 0,-1 0 0,1 0 0,-2 0 0,-3 0 0,-4 0 0,-5 0 0,-3 0 0,-2 0 0,-1 0 0,-2 1 0,-5 0 0,-2 0 0,0 0 0,1-1 0,2 1 0,-4 1 0,-4 0 0,-2-1 0,-3 0 0,-1 0 0,-1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19.20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24575,'22'4'0,"6"-2"0,7-2 0,11 0 0,-2 0 0,5 0 0,5 0 0,2 0 0,10 0 0,-5 1 0,-4 1 0,-4-1 0,-6 0 0,-3-1 0,-5 0 0,-3 0 0,0 0 0,-3 0 0,0 0 0,-1 0 0,-2 1 0,-2 0 0,-1 0 0,-1 0 0,-2 0 0,-1 0 0,-4 0 0,1 1 0,-4 0 0,-3 0 0,0 0 0,-4 0 0,0-1 0,-4-1 0,-1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1:07.14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13 24575,'19'-1'0,"-2"0"0,-7-1 0,-1-1 0,0 1 0,1 0 0,1 0 0,1 2 0,3 0 0,2 0 0,2 0 0,-1 0 0,0 0 0,-1 0 0,-2 0 0,1 0 0,-1 0 0,-1 0 0,1 0 0,1 0 0,-2 0 0,-1 0 0,-1 0 0,0 0 0,-1 0 0,-1 0 0,0 0 0,-2 0 0,1 0 0,0 0 0,0 0 0,-1 0 0,1 0 0,-1 0 0,0 0 0,0 0 0,-1 0 0,1 0 0,1 0 0,-1 0 0,-4 0 0,-1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24.62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215 0 24575,'-28'2'0,"2"0"0,6-2 0,3 0 0,2 0 0,2 0 0,1 0 0,0 0 0,2 0 0,1 0 0,2 0 0,1 0 0,0 0 0,-1 0 0,0 0 0,0 0 0,0 0 0,1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26.56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350 78 24575,'-22'0'0,"-2"0"0,-3 0 0,1-2 0,-2-3 0,-1-2 0,0-3 0,-2 0 0,3 1 0,5 2 0,3 0 0,3 1 0,2 3 0,4-1 0,3 2 0,2 0 0,3 0 0,0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28.3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1711 137 24575,'-25'2'0,"-3"-1"0,-3-1 0,-5 0 0,0 0 0,-3 0 0,-9 0 0,-7 0 0,-12 0 0,-7 0 0,-5 0 0,-7-4 0,-7-2 0,2-3 0,2-4 0,7 0 0,8 1 0,5 0 0,9 3 0,5 2 0,8 1 0,4 2 0,5 0 0,5 2 0,1 1 0,1 1 0,4 0 0,3 0 0,4 0 0,4 0 0,2 0 0,1 0 0,0 0 0,1 0 0,1 0 0,-1 0 0,2 0 0,-1 0 0,1 0 0,0 0 0,2 0 0,1 0 0,1 0 0,1 0 0,-1 0 0,1 0 0,-2-3 0,-4-12 0,6 9 0,-2-8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29.46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504 50 24575,'-31'1'0,"-1"1"0,-3-2 0,2 0 0,0 0 0,0 0 0,3 0 0,0 0 0,4 0 0,0 0 0,-1 0 0,-1 0 0,3 0 0,4 0 0,4 0 0,4 0 0,3 0 0,2 0 0,2 0 0,0 0 0,1 0 0,-1-5 0,-4-15 0,5 11 0,-3-10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31.70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24575,'47'0'0,"9"0"0,11 0 0,-5 0 0,-3 0 0,-5 0 0,-4 0 0,4 0 0,-11 0 0,-14 0 0,-10 0 0,-10 0 0,-6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33.40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24575,'69'0'0,"16"0"0,-34 0 0,2 0 0,7 0 0,-1 0 0,-5 0 0,-3 0 0,39 0 0,-13 0 0,-11 0 0,0 0 0,-13 0 0,-15 0 0,-13 0 0,-9 1 0,-9-1 0,-3 0 0,-3 1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35.12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24575,'29'0'0,"11"0"0,21 0 0,17 0 0,2 0 0,9 0 0,7 0 0,1 0 0,-43 0 0,-1 0 0,39 0 0,-8 0 0,-8 1 0,-9 1 0,-5 1 0,-7 1 0,-4-2 0,-1-1 0,-2 0 0,0-1 0,-4 2 0,-5-1 0,-7 1 0,-9-1 0,-6 0 0,-5 1 0,-2-1 0,-1-1 0,-3 1 0,-1 0 0,0 0 0,-1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37.1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24575,'45'1'0,"6"1"0,6-2 0,0 0 0,-1 0 0,-4 0 0,-4 0 0,2 0 0,-9 0 0,-11 0 0,-11 0 0,-9-1 0,-5 1 0,-4-1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39.29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29 24575,'47'0'0,"2"0"0,1 0 0,8 0 0,-4 0 0,11 0 0,12 0 0,5 0 0,12 0 0,-3 0 0,-2 0 0,1 0 0,-2 0 0,-9 0 0,-7 0 0,-4 0 0,-4 0 0,0 0 0,-2 0 0,-4 0 0,-1 0 0,-2 0 0,-5 0 0,-1-1 0,-2-1 0,-1-2 0,1 0 0,-2 0 0,-1 1 0,-4 0 0,-3 2 0,-3-1 0,-2 1 0,-2 0 0,0 0 0,0 1 0,0 0 0,0 0 0,-1 0 0,-1 0 0,-1 0 0,-1 0 0,2 0 0,-1 0 0,0 0 0,1 0 0,0 0 0,1 0 0,-1 0 0,-2 0 0,-4 0 0,-5 0 0,-4 0 0,-5 0 0,-3 0 0,-2-1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40.6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339 28 24575,'-30'0'0,"-4"0"0,2 0 0,1 0 0,6 0 0,5 0 0,1 0 0,0 0 0,0 0 0,1 0 0,2 0 0,0 0 0,1 0 0,4 0 0,3 0 0,2 0 0,-3-12 0,5 8 0,-2-7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1:10.16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16 24575,'22'0'0,"-2"0"0,-6 0 0,1 0 0,-3-1 0,0-2 0,3 1 0,2-1 0,4 3 0,0 0 0,0 0 0,-1 0 0,-1 0 0,1 0 0,-1 0 0,0 0 0,1 0 0,-1 0 0,0 0 0,1 0 0,2 0 0,3 0 0,3 0 0,3 0 0,-2 0 0,1 0 0,-4 0 0,-4 0 0,-1 0 0,-3 0 0,-1 0 0,-3 1 0,-1 0 0,-1 0 0,-1 0 0,1-1 0,1 0 0,-1 0 0,0 0 0,1 0 0,-2 0 0,2 0 0,0 0 0,2 0 0,1 0 0,2 0 0,-1 0 0,-1 0 0,-1 0 0,0 0 0,-1 0 0,1 0 0,0 0 0,-1 0 0,2 0 0,-1 0 0,0 0 0,2 0 0,1 0 0,1 0 0,4 0 0,-1 0 0,1 0 0,0 0 0,0 0 0,0-1 0,0-1 0,-1 1 0,-2 0 0,0 0 0,1 0 0,1-1 0,1 1 0,-1 1 0,1 0 0,-1 0 0,2 0 0,-1 0 0,1 0 0,0 0 0,-2 0 0,0 0 0,-2 0 0,-3 0 0,-1 0 0,-2 0 0,-1 0 0,0 0 0,-2 0 0,-1 0 0,0 0 0,-2 0 0,-1 0 0,0 0 0,-1 0 0,0 2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41.87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362 7 24575,'-33'2'0,"-1"-1"0,3-1 0,-2 0 0,5 0 0,1 0 0,2 0 0,2 0 0,-3 0 0,4 0 0,2 0 0,2 0 0,4 0 0,0-4 0,7 3 0,1-3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44.55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24575,'48'0'0,"3"0"0,5 0 0,-1 0 0,1 0 0,-12 0 0,-6 0 0,-9 0 0,-17 0 0,0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46.4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24575,'36'0'0,"2"0"0,9 0 0,2 0 0,5 0 0,-7 0 0,0 0 0,2 1 0,-7 1 0,0 2 0,-14 2 0,-15-1 0,-6-3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48.24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24575,'33'0'0,"1"0"0,7 0 0,-3 0 0,10 0 0,3 0 0,6 0 0,14 0 0,0 0 0,4 0 0,-4 2 0,-3 0 0,-2 2 0,-3 0 0,1-1 0,-4-2 0,-2 0 0,-3 0 0,-2 1 0,-1 0 0,-4-1 0,-2 0 0,-3 1 0,-2-1 0,-1 0 0,-3 0 0,-4-1 0,-2 0 0,-2 0 0,-1 1 0,-2 0 0,0 1 0,0-1 0,1 1 0,0 1 0,0 1 0,1-1 0,-2 0 0,-1-1 0,-4 0 0,-3-1 0,-4 0 0,-3 0 0,-4-2 0,-3 0 0,-3-1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50.41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24575,'47'0'0,"4"0"0,-1 0 0,2 0 0,4 0 0,-12 0 0,3 0 0,0 0 0,-1 1 0,4 0 0,-12 1 0,-8 1 0,-8 0 0,-11-2 0,-5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52.0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24575,'23'0'0,"9"0"0,16 0 0,16 0 0,1 0 0,8 0 0,8 0 0,8 0 0,-39 0 0,1 0 0,47 0 0,-5 0 0,-1 1 0,-1 1 0,-3 2 0,-4 2 0,-2-1 0,0-1 0,-1 0 0,2 0 0,-3 0 0,-1 0 0,-7-2 0,-4 0 0,-5-1 0,-5-1 0,-4 0 0,-7 2 0,-8 0 0,-5 1 0,-3 0 0,-5 0 0,0 0 0,-2 0 0,-3 1 0,-3 1 0,-7-4 0,-6 0 0,-4-3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54.44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24575,'39'4'0,"8"-2"0,13-2 0,-3 0 0,-2 0 0,-3 0 0,-9 0 0,-2 0 0,-18 0 0,-13 0 0,-8-1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56.79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24575,'28'1'0,"7"1"0,9-2 0,4 0 0,-7 0 0,-2 0 0,0 0 0,-3 0 0,2 0 0,-14 0 0,-12 0 0,-6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7:59.31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24575,'31'0'0,"15"0"0,24 0 0,3 0 0,-1 0 0,-14 0 0,-21 0 0,-4 0 0,-19 0 0,-7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00.6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24575,'43'1'0,"5"1"0,4-2 0,9 0 0,-5 0 0,7 0 0,4 0 0,3 0 0,7 0 0,-1 0 0,2 0 0,3 0 0,0 0 0,-9 2 0,-3 1 0,-8 1 0,-5 0 0,-6-1 0,-9 2 0,-4-1 0,-9 0 0,-7-1 0,-10-4 0,-6 1 0,-4-1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1:13.06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27 24575,'22'-10'0,"-2"1"0,-6 7 0,1 0 0,2 1 0,-2-1 0,1 1 0,-1 1 0,0 0 0,2 0 0,-2 0 0,1 0 0,-1 0 0,0 0 0,-1 0 0,-1 0 0,-1 0 0,0 0 0,1 0 0,-2 0 0,-1 0 0,0 0 0,0 0 0,0 0 0,2 0 0,-1 1 0,0 1 0,1 0 0,-2 2 0,0 0 0,-2-1 0,0-2 0,-1-1 0,-2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06.0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24575,'36'0'0,"7"0"0,8 0 0,13 0 0,13 0 0,2 0 0,-2 0 0,-7 0 0,-13 0 0,-11 0 0,-15 1 0,-9 0 0,-11 0 0,-5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07.7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24575,'26'0'0,"5"0"0,10 0 0,11 0 0,0 0 0,9 0 0,12 0 0,17 0 0,-34 0 0,1 0 0,0 0 0,-1 0 0,-1 0 0,-1 1 0,39 1 0,-16-1 0,-15 1 0,-13-2 0,-13 0 0,-11 0 0,-8 0 0,-10 0 0,-3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10.27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24575,'76'0'0,"14"0"0,1 0 0,-6 0 0,-23 0 0,-21 0 0,-12 0 0,-15 0 0,-1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11.60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24575,'27'0'0,"3"0"0,7 0 0,0 0 0,-9 0 0,-5 0 0,-8 0 0,-5 0 0,-1 0 0,-2 0 0,2 1 0,3 0 0,4 3 0,3 0 0,-8-1 0,-1-1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12.52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13.85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24575,'63'0'0,"15"0"0,-29 0 0,3 0 0,10 0 0,1 0 0,-4 0 0,-1 0 0,1 0 0,-1 0 0,-7 0 0,-1 0 0,36 0 0,-1 0 0,-20 0 0,-12 0 0,-17 0 0,-12 0 0,-10 0 0,-10 1 0,-3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14.81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24575,'34'2'0,"16"-1"0,25-1 0,14 0 0,-11 0 0,-7 0 0,-16 0 0,-26 0 0,-2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17.19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24575,'30'0'0,"13"0"0,18 0 0,10 0 0,-8 0 0,-8 0 0,-4 0 0,-5 0 0,0 0 0,-12 0 0,-17 0 0,-9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20.1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15 24575,'41'0'0,"22"0"0,34 0 0,-36 0 0,3 0 0,-4 0 0,1 0 0,-1 0 0,0 0 0,-1 0 0,0 0 0,-2-1 0,2 1 0,6-1 0,1 0 0,-2-1 0,-1 1 0,-4-1 0,-2 0 0,-6 2 0,-2-1 0,30-1 0,-24 2 0,-19 0 0,-26 0 0,-6-1 0,-9 1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18.73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 24575,'65'0'0,"-16"0"0,7 0 0,21 0 0,5 0 0,12 0 0,-1 0 0,-12 0 0,-2 0 0,-4 0 0,-3 0 0,-12 0 0,-4 0 0,40 0 0,-11 0 0,-43 0 0,-20 0 0,-24-2 0,-9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1:15.4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10 24575,'21'0'0,"-1"0"0,-5 0 0,-2 0 0,-1 0 0,1 0 0,0 0 0,1 0 0,0 0 0,-3 0 0,1 0 0,-1 0 0,0-3 0,2 1 0,0-1 0,1 1 0,0 2 0,1 0 0,0 0 0,1 0 0,0 0 0,-2 0 0,0 0 0,-1 0 0,0 0 0,-1 0 0,0 0 0,0 0 0,-2 0 0,1 0 0,0 0 0,-1 0 0,1 0 0,-1 0 0,0 0 0,0 0 0,-1 0 0,-1 0 0,0 0 0,-1 0 0,0 0 0,-2 0 0,1 0 0,-2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21.29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23.57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30 24575,'37'0'0,"15"0"0,26-2 0,22 1 0,-9-1 0,2 0 0,-7 1 0,-11-2 0,3 1 0,-25 0 0,-20 0 0,-13 1 0,-11-2 0,-12 0 0,-5-2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25.33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63 24575,'52'2'0,"16"-1"0,18-1 0,-32 0 0,2 0 0,-4 0 0,0 0 0,2 0 0,1 0 0,3 0 0,0 0 0,1 0 0,1 0 0,6 0 0,0 0 0,-5 0 0,-3 0 0,-5 0 0,-2-1 0,39-2 0,-11-2 0,-9-3 0,-6 1 0,-4-1 0,-3 1 0,-3 0 0,-3 1 0,-3 1 0,-4 2 0,-7 2 0,-7 0 0,-7 1 0,-6-1 0,-3 0 0,-1 0 0,-2 1 0,1 0 0,3 0 0,3 0 0,4 0 0,-1 0 0,-2 0 0,-4 0 0,-5 0 0,-2 0 0,-2 0 0,-1 0 0,0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29.78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1 140 24575,'55'0'0,"19"0"0,-26 0 0,4 0 0,11 0 0,3 0 0,5 0 0,-1 0 0,-9 0 0,-2 0 0,-1 0 0,-1 0 0,-3 0 0,-1 0 0,0 0 0,0 0 0,3 0 0,0 0 0,40 0 0,-9 0 0,-5-1 0,-2-2 0,-6-3 0,-4-1 0,-4 1 0,-4 1 0,-4 0 0,4-1 0,-2 0 0,2-4 0,4 0 0,0-2 0,7 0 0,-3 2 0,-3-1 0,-4 2 0,-6 2 0,-7 1 0,-12 4 0,-13 0 0,-13 0 0,-6 2 0,-4-1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31.36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 24575,'49'2'0,"12"-1"0,10-1 0,6 0 0,-11 0 0,-8 0 0,-6 0 0,-11 0 0,0 0 0,-10 0 0,-12-2 0,-3 2 0,-10-3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32.83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80 24575,'29'0'0,"26"0"0,22 0 0,-24 0 0,3 0 0,-3 0 0,0 0 0,2 0 0,1 0 0,0 0 0,0 0 0,-2 0 0,1 0 0,6 0 0,0 0 0,-6 0 0,0 0 0,-1 0 0,0 0 0,-1 0 0,-1 0 0,-1 0 0,0 0 0,0 0 0,0 0 0,43 0 0,-3-1 0,-3-1 0,-8-1 0,-3 0 0,-10 0 0,-5-2 0,-1 0 0,5-1 0,2-1 0,0 0 0,-2-1 0,-7 1 0,-7 1 0,-7 0 0,-8 2 0,-10 1 0,-8 1 0,-8 1 0,-5 1 0,-3-1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35.05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24575,'55'0'0,"10"0"0,2 0 0,0 0 0,-17 0 0,-16 0 0,-18 0 0,-9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36.61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14 24575,'28'2'0,"7"-1"0,12-1 0,9 0 0,-5 0 0,3 0 0,9 0 0,10 0 0,16 0 0,3 0 0,-3 0 0,1 0 0,-1 0 0,1 0 0,1 0 0,0 0 0,1-1 0,1-1 0,-3-1 0,-2-1 0,-3 1 0,-2 1 0,-2 1 0,-5 1 0,-5 0 0,-6 0 0,-8 0 0,-10 0 0,-16 0 0,-16 0 0,-9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37.99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24575,'41'0'0,"1"0"0,-1 0 0,-8 0 0,-8 0 0,-14 0 0,-5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47.2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18 24575,'26'0'0,"3"0"0,-2 0 0,2 0 0,4 0 0,4 0 0,5 0 0,4 0 0,1 0 0,-4 0 0,-6 0 0,-2 0 0,-3 0 0,-3 0 0,-3 0 0,-4 0 0,-6 0 0,-4 0 0,-4-2 0,-5-4 0,-2 2 0,-1-1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1:19.43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18 24575,'28'0'0,"0"0"0,-2 0 0,2 0 0,-2 0 0,1 0 0,2 0 0,1 0 0,2 0 0,-3 0 0,-4 0 0,-1 0 0,0 0 0,-2 0 0,1 0 0,0 0 0,0 0 0,1 0 0,-1 0 0,-3 0 0,0 0 0,-4 0 0,-1 0 0,-1 0 0,-1 0 0,0 0 0,0 1 0,1 1 0,-1-1 0,0 0 0,-1-1 0,0 0 0,1 0 0,-2 0 0,1 0 0,-1 0 0,1 0 0,-1 0 0,0 0 0,0 0 0,-2 0 0,-2-2 0,-5-7 0,-1 6 0,-2-6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49.0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24575,'33'0'0,"4"0"0,0 0 0,0 0 0,6 0 0,2 0 0,2 1 0,8 1 0,-3 2 0,-1 1 0,-2-2 0,0 1 0,1-2 0,-1-1 0,1 0 0,1-1 0,1 0 0,0 0 0,2 1 0,1 0 0,0 1 0,-2-1 0,-1 0 0,-2 0 0,1 2 0,-1-1 0,-3 0 0,-1 1 0,-3-2 0,-5 0 0,-3-1 0,-3 1 0,0 1 0,0 0 0,2 0 0,1 1 0,-2 0 0,-2 0 0,-5-1 0,-6-1 0,-10 0 0,-4-1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51.5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24575,'36'0'0,"5"0"0,0 0 0,7 0 0,-6 0 0,0 0 0,2 0 0,4 0 0,6 0 0,-9 1 0,-10 0 0,-11 0 0,-11-1 0,-6 0 0,-6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53.8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24575,'33'0'0,"7"0"0,10 0 0,16 0 0,7 0 0,-3 0 0,-12 0 0,-18 0 0,-19 0 0,-11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55.45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24575,'29'0'0,"12"0"0,21 0 0,21 0 0,0 0 0,10 0 0,-42 0 0,1 0 0,2 0 0,2 0 0,6 0 0,1 0 0,-4 0 0,-2 0 0,-4 0 0,0 0 0,46 0 0,-4 0 0,-9 0 0,-5 0 0,-7 0 0,-5 0 0,-2 0 0,-3 1 0,-4 1 0,-2 0 0,-1 2 0,-2-1 0,1 0 0,-1 1 0,-2 1 0,-4-1 0,-8 0 0,-8-1 0,-9-1 0,-6 0 0,-5-1 0,-3-1 0,-4-1 0,-3-5 0,-1-2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58.17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24575,'18'0'0,"-1"0"0,-7 0 0,-1 0 0,0 0 0,-1 0 0,0 0 0,0 0 0,1 0 0,0 0 0,-1 0 0,0 0 0,-2 0 0,-2 0 0,-1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8:59.70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24575,'29'2'0,"-1"0"0,1-2 0,-4 0 0,-3 0 0,-5 0 0,-5 0 0,-6 0 0,-1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00.79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 24575,'29'0'0,"23"0"0,36 0 0,9 0 0,-39 0 0,3 0 0,1 0 0,1 0 0,-1 0 0,2 0 0,6 0 0,-1 0 0,-11 0 0,-2 0 0,36 0 0,-20 0 0,-15 0 0,-13 0 0,-15 0 0,-12 0 0,-16-2 0,-6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03.51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24575,'29'2'0,"4"-1"0,10-1 0,3 0 0,0 0 0,-2 0 0,-4 0 0,-5 0 0,-3 0 0,-8 0 0,-7 0 0,-8 0 0,-4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04.67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24575,'28'0'0,"11"0"0,19 0 0,21 0 0,-2 0 0,11 0 0,11 0 0,-46 0 0,2 0 0,7 0 0,1 0 0,-8 0 0,-1 1 0,39 3 0,-17 2 0,-17 0 0,-16-2 0,-21-2 0,-12-1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07.37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24575,'43'0'0,"2"0"0,9 0 0,11 0 0,11 0 0,-2 0 0,0 0 0,-5 0 0,-2 0 0,2 0 0,-10 0 0,-4 0 0,-11 0 0,-12 0 0,-12 0 0,-9 0 0,-14 0 0,-5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1:22.52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30 24575,'26'0'0,"3"0"0,8 0 0,4 0 0,-5 0 0,-4 0 0,-1 0 0,0 0 0,4 0 0,-3 0 0,-3 0 0,-2 0 0,-2 0 0,0 0 0,-1 0 0,0 0 0,0 0 0,1 0 0,0 0 0,2 0 0,2 0 0,-2 0 0,-2 0 0,-1 0 0,-3 0 0,-1 0 0,-2 0 0,1 0 0,0 0 0,1 0 0,0 0 0,-1 0 0,-1 0 0,3 0 0,-1 0 0,0 0 0,-1 0 0,0 0 0,1-2 0,1 1 0,-1 0 0,1 1 0,0 0 0,-1-1 0,0 0 0,0-1 0,1 0 0,2 0 0,1 1 0,1 0 0,4 1 0,-1 0 0,2 0 0,-2 0 0,1 0 0,0 0 0,0 0 0,0 0 0,-2 0 0,-1 0 0,-1 0 0,0 1 0,1 0 0,1 0 0,0 1 0,-1-2 0,1 0 0,1 1 0,-1 0 0,0 1 0,-1-1 0,0-1 0,0 0 0,2 0 0,-1 0 0,1 0 0,-1 0 0,0 0 0,1 2 0,1-1 0,-1 1 0,-2 0 0,-1 1 0,-1-1 0,2 0 0,1-1 0,2-1 0,1 0 0,1 0 0,0 0 0,1 0 0,0 0 0,-1 0 0,0 0 0,-1 0 0,-4 0 0,-3 0 0,-3 0 0,0 0 0,-1 0 0,-2 0 0,-3 0 0,-3 0 0,-3 0 0,-2-2 0,-15-14 0,6 10 0,-9-10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09.9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26 71 24575,'-16'0'0,"6"-1"0,30-9 0,-1 4 0,20-6 0,-11 10 0,10 0 0,9 2 0,10-1 0,14-1 0,4 1 0,4 0 0,3 0 0,-5 1 0,-1 0 0,-3 0 0,-2 0 0,2 0 0,-4-1 0,0 0 0,-4 0 0,-8 0 0,-4-1 0,-6 1 0,-10 0 0,-6 1 0,-8-1 0,-10-2 0,-18-5 0,4 3 0,-11-2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11.01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24575,'28'2'0,"17"0"0,24-2 0,9 0 0,21 0 0,-45 0 0,0 0 0,1 0 0,0 0 0,1 0 0,-2 0 0,34 0 0,-17 0 0,-15 0 0,-7 0 0,-14 0 0,-16 0 0,-28-1 0,-13-1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13.47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 24575,'31'0'0,"9"0"0,17 0 0,6 0 0,21 0 0,7 0 0,-4 0 0,-10 0 0,-35-2 0,-23 2 0,-12-2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15.0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24575,'30'0'0,"16"0"0,20 0 0,24 0 0,-5 0 0,9 0 0,-44 0 0,0 0 0,1 0 0,0 0 0,7 0 0,1 0 0,-4 0 0,-1 0 0,45 0 0,-4 0 0,-7 0 0,-3 0 0,1 0 0,0 1 0,-2 0 0,-3 1 0,-2 0 0,-4-1 0,-3 2 0,-7 1 0,-12 0 0,-14 2 0,-15-2 0,-15-2 0,-9-1 0,-5-1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22.0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24575,'26'0'0,"2"0"0,-1 0 0,4 0 0,-2 0 0,2 0 0,2 1 0,-2 1 0,2 3 0,-10 2 0,-7-2 0,-8-1 0,-5-3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23.4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24575,'23'0'0,"4"0"0,7 0 0,2 0 0,-4 0 0,-2 0 0,-3 0 0,-2 0 0,-8 0 0,-7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25.04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24575,'45'2'0,"7"-1"0,8-1 0,16 0 0,17 0 0,-6 0 0,11 0 0,-45 0 0,1 0 0,3 0 0,2 0 0,9 0 0,1 0 0,-2 0 0,0 1 0,0 0 0,-1 1 0,0 1 0,0 1 0,-2 1 0,-2 0 0,-3 1 0,-1 1 0,-7-1 0,-1 0 0,37 4 0,-15-1 0,-16-1 0,-14-3 0,-15-2 0,-17-3 0,-11-4 0,-6-3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27.6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24575,'33'0'0,"3"0"0,3 0 0,6 0 0,4 0 0,-8 0 0,-1 0 0,-1 0 0,0 0 0,4 0 0,-7 1 0,-6 1 0,-7 0 0,-12 0 0,-4-1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29.50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24575,'31'0'0,"7"0"0,11 0 0,12 0 0,-7 0 0,6 0 0,5 0 0,1 0 0,10 0 0,-7 0 0,-7 0 0,-7 0 0,-12 0 0,-13 0 0,-15 0 0,-8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30.8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20 24575,'25'1'0,"5"1"0,14-2 0,1 0 0,12 0 0,18 0 0,12 0 0,-31 0 0,2 0 0,2 0 0,1 0 0,1 0 0,-1 0 0,1 0 0,0 0 0,-3 0 0,0 0 0,-3 0 0,-1 0 0,-3 0 0,0 0 0,46-1 0,-6 0 0,-1-2 0,-8 0 0,-5 1 0,-6 0 0,-11 0 0,-8 1 0,-11 0 0,-13 1 0,-13-3 0,-8 2 0,-5-2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1:24.68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47 24575,'22'0'0,"-1"0"0,-4 0 0,1 0 0,-1 0 0,-1 0 0,1 0 0,0 0 0,1 0 0,-1 0 0,-1-3 0,0-2 0,1-3 0,0-1 0,3 3 0,-1 1 0,0 2 0,1 1 0,-1 0 0,-1 1 0,-1-1 0,-2 1 0,-2 1 0,0 0 0,-2 0 0,-1 0 0,0 0 0,-1 0 0,-1 0 0,1 0 0,0 0 0,1 0 0,0 0 0,0 0 0,0 0 0,-1 0 0,-1 1 0,1 0 0,-1 1 0,-2-1 0,0 0 0,-2 1 0,0 1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33.73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24575,'34'0'0,"7"0"0,10 0 0,8 0 0,6 0 0,-12 0 0,-5 1 0,-8 1 0,-6 1 0,-1 1 0,-12 0 0,-9-3 0,-6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35.53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24575,'43'0'0,"9"0"0,15 0 0,12 0 0,-6 0 0,1 1 0,-4 2 0,-2 1 0,1 0 0,-16-2 0,-12 0 0,-14-1 0,-10 0 0,-6 0 0,-7-1 0,-1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36.9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24575,'33'0'0,"7"0"0,13 0 0,16 0 0,-3 0 0,16 0 0,12 0 0,-43 0 0,2 0 0,8 0 0,0 0 0,-5 1 0,0 0 0,-2 1 0,0 0 0,-2 2 0,0-1 0,-1 1 0,0 1 0,0-1 0,0 0 0,0-1 0,0 1 0,0-2 0,0 1 0,1-1 0,0 0 0,0-1 0,0 1 0,45 1 0,-7 1 0,-9-1 0,-13-1 0,-9 0 0,-14-2 0,-15 0 0,-10 0 0,-8 0 0,-8 0 0,-4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40.16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24575,'27'0'0,"6"0"0,10 0 0,11 0 0,6 0 0,-6 0 0,3 0 0,-1 0 0,1 0 0,0 0 0,-16 0 0,-12 0 0,-15 0 0,-7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41.88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24575,'40'0'0,"13"0"0,20 0 0,23 0 0,-6 0 0,7 0 0,-45 0 0,2 0 0,1 0 0,1 0 0,7 0 0,1 0 0,-6 0 0,-1 0 0,-6 0 0,-1 0 0,41 0 0,-9 0 0,-4 0 0,-6 0 0,-4 0 0,-4 0 0,-5 0 0,-2 0 0,-2 0 0,-1 0 0,-4 0 0,0 0 0,-2 0 0,2 0 0,-1 0 0,0 0 0,-1 0 0,-1 0 0,0 0 0,1 0 0,1 0 0,1 0 0,0 0 0,-2 0 0,-3 0 0,-8 0 0,-7 0 0,-9 0 0,-7 0 0,-8 0 0,-3 0 0,-3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44.51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24575,'28'2'0,"11"-1"0,14-1 0,13 0 0,-9 0 0,-3 0 0,-7 0 0,-9 0 0,2 0 0,-15 0 0,-9 0 0,-8 0 0,-5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46.31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24575,'48'1'0,"8"1"0,15-2 0,21 0 0,-2 0 0,-39 0 0,1 0 0,2 0 0,1 0 0,-1 0 0,1 0 0,5 0 0,-1 0 0,-7 0 0,-3 0 0,31 0 0,-19 0 0,-25-1 0,-19 1 0,-12-1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47.55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10 24575,'25'0'0,"6"0"0,14 0 0,18 0 0,4 0 0,11 0 0,6 0 0,-2 0 0,2 0 0,-14 0 0,-16 0 0,-11 0 0,-13 0 0,-13-1 0,-15-3 0,-10-1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49.56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24575,'43'2'0,"8"-1"0,10-1 0,-3 0 0,-1 0 0,-2 0 0,-6 0 0,-1 0 0,-15 0 0,-19 0 0,-9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50.91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24575,'27'0'0,"5"0"0,6 0 0,6 1 0,-5 1 0,-6 1 0,-18 0 0,-6-1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1:26.85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 24575,'35'-2'0,"-3"0"0,-10 2 0,-1 0 0,1 0 0,-4 0 0,0 0 0,0 0 0,-1 0 0,3 0 0,-1 0 0,1 0 0,-1 0 0,0 0 0,-2 0 0,-3 0 0,-2 0 0,0 0 0,1 0 0,1 0 0,0 1 0,-1 0 0,0 0 0,-2 0 0,0-1 0,-1 0 0,1 0 0,-1 2 0,-3 2 0,-2-1 0,-3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52.06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 24575,'62'0'0,"25"0"0,-25 0 0,5 0 0,8 0 0,2 0 0,-9 0 0,-1 0 0,2 0 0,0 0 0,-5 0 0,-2 0 0,-3 0 0,-1 0 0,0 0 0,-3 0 0,21 0 0,-28 0 0,-22-1 0,-12 0 0,-14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53.68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9 24575,'43'0'0,"17"0"0,28 0 0,-34 0 0,1 0 0,-4 0 0,-1 0 0,39 0 0,-18 0 0,-21 0 0,-8-4 0,-23 3 0,-13-2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39:59.87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24575,'33'2'0,"5"-1"0,7-1 0,5 0 0,2 0 0,-1 0 0,-7 0 0,-9 0 0,-16 0 0,-9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01.41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24575,'47'0'0,"8"0"0,5 0 0,-3 0 0,8 0 0,5 0 0,13 0 0,17 0 0,-48 0 0,-1 0 0,1 0 0,-2 1 0,44 3 0,-10 1 0,-15 1 0,-15-1 0,-15-3 0,-16 0 0,-12-2 0,-8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03.5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24575,'57'2'0,"18"-1"0,-25-1 0,4 0 0,11 0 0,3 0 0,8 0 0,0 0 0,-9 1 0,-4-1 0,-6 1 0,-4 1 0,32 2 0,-27 2 0,-17-2 0,-21-2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04.73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9 24575,'29'1'0,"18"1"0,24-2 0,14 0 0,14 0 0,-46 0 0,0 0 0,45 0 0,1 0 0,-21 0 0,-17 0 0,-18 0 0,-19-1 0,-15 0 0,-10-3 0,-4-1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05.92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24575,'98'0'0,"-34"0"0,5 0 0,27 0 0,5 0-358,-33 0 1,0 0-1,1 0 358,7 0 0,2 0 0,0 0 0,-3 0 0,0 0 0,-1 0 0,-5 0 0,-1 0 0,1 0 0,3 0 0,1 0 0,-3 0 175,20 0 1,-5 0-176,-6 0 0,-4 0 89,-13 0 0,-4 0-89,38 0 0,-25 0 0,-22 0 136,-20 0 0,-16 0 0,-11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08.98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24575,'44'0'0,"7"0"0,15 0 0,2 0 0,-6 0 0,-15 0 0,-17 0 0,-15 0 0,-9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10.24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 24575,'65'0'0,"22"0"0,-28 0 0,5 0 0,13 0 0,3 0 0,-7 0 0,0 0 0,4 0 0,-1 0 0,-5 0 0,-2 0 0,-7 0 0,0 0 0,0 0 0,-2 0 0,19 0 0,-33-1 0,-23 1 0,-16-1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13.81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24575,'56'1'0,"16"0"0,19-1 0,-36 0 0,1 0 0,42 0 0,-2 0 0,-7 0 0,-9 0 0,4 0 0,-23 0 0,-16 1 0,-14 0 0,-13 1 0,-11 0 0,-5-1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1:30.17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20 24575,'27'0'0,"-1"0"0,-6 0 0,2 0 0,6 0 0,3 0 0,2 0 0,-3 0 0,-5 0 0,-3 1 0,-1 0 0,0 1 0,1 2 0,-2 0 0,-1-1 0,-4 0 0,-2-2 0,-2-1 0,-1 0 0,0 0 0,-1 0 0,-2 0 0,-2-2 0,-18-14 0,9 11 0,-12-11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16.6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24575,'40'0'0,"19"0"0,-11 0 0,5 0 0,16 0 0,4 0 0,-4 0 0,3 0 0,8 0 0,3 0 0,9 0 0,1 0-330,5 0 1,3 0 329,-27 1 0,3 0 0,-2 0 0,-4 1 0,-1 1 0,-2 1 0,22 2 0,-4 2 81,-11-1 1,-5 2-82,-11-2 0,-4 0 0,21 4 0,-30-4 0,-23-3 0,-17-3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19.15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 24575,'31'0'0,"13"0"0,18 0 0,24 0 0,-35 0 0,1 0 0,38 0 0,-10 0 0,-16 0 0,-19 0 0,-8-1 0,-19 0 0,-12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21.62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24575,'45'0'0,"13"0"0,16 0 0,9 0 0,-8 0 0,-8 0 0,-10 0 0,-8 0 0,-5 1 0,-17 1 0,-15-1 0,-6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23.44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24575,'42'0'0,"6"0"0,5 0 0,11 0 0,-10 0 0,-1 0 0,2 0 0,0 0 0,11 0 0,-1 1 0,-4 1 0,2 1 0,0 1 0,-2 1 0,0 0 0,8-1 0,0 0 0,-3-1 0,-8 0 0,-19-1 0,-8 0 0,-9 0 0,-7-1 0,-5 1 0,-3-1 0,-2 0 0,-1 0 0,1 1 0,0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25.99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24575,'38'0'0,"18"0"0,31 0 0,-37 0 0,2 0 0,-1 0 0,-1 0 0,27 0 0,-23 0 0,-13 0 0,-13 0 0,-3 0 0,-14 0 0,-7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27.54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23 24575,'34'-9'0,"9"3"0,14 1 0,18 3 0,-1 2 0,15 0 0,10 0 0,-47 0 0,0 2 0,5 0 0,-2 1 0,39 4 0,-16 2 0,-16 0 0,-15-2 0,-17-2 0,-16-2 0,-8-2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31.68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24575,'39'0'0,"6"0"0,3 0 0,10 0 0,0 0 0,4 0 0,2 0 0,3 0 0,5 0 0,-11 0 0,-10 0 0,-13 0 0,-10 0 0,-9 0 0,-9 1 0,-6-1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35.4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 24575,'78'-1'0,"-24"0"0,3 0 0,12 1 0,3 0 0,-6 0 0,1 0 0,8 0 0,-1 0 0,-12 1 0,-3 1 0,-2 1 0,-2 1 0,-1 1 0,-4 0 0,11 7 0,-22-4 0,-23-3 0,-10-3 0,-7-1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36.9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 24575,'34'-2'0,"17"1"0,34 1 0,-27 0 0,2 0 0,1 0 0,0 0 0,7 0 0,1 0 0,1 0 0,1 0 0,-1 0 0,1 0 0,6 0 0,-1 0 0,-8 0 0,-3 0 0,-9 0 0,-4 0 0,36 0 0,-21 0 0,-20 0 0,-13 0 0,-16-1 0,-11 0 0,-6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38.20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6 24575,'31'2'0,"13"-1"0,23-1 0,24 0 0,4 0 0,-42 0 0,1 0 0,3 0 0,-1 0 0,1 0 0,1 0 0,7 0 0,-1 0 0,-7 0 0,-2 0 0,-4 0 0,-1 0 0,40 0 0,-18 0 0,-13 1 0,-18-1 0,-14 1 0,-10 1 0,-8 0 0,-8-2 0,-28-6 0,17 4 0,-17-5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09:07.40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20 24575,'33'0'0,"-3"0"0,-9-1 0,-2 0 0,-1 0 0,-3 0 0,0 0 0,0 1 0,0 0 0,1 0 0,-1 0 0,1 0 0,1 0 0,1 0 0,-2 0 0,0 0 0,0 0 0,-1 0 0,0 0 0,2 0 0,0 0 0,-1 0 0,0 0 0,-2 1 0,1 1 0,1 0 0,-2 0 0,1 0 0,1 0 0,-1-1 0,2 0 0,-2 0 0,1-1 0,0 1 0,1 0 0,2 2 0,0 1 0,0 0 0,0 2 0,-1-2 0,-1-1 0,-2-2 0,-2 0 0,-1-1 0,2 0 0,2 0 0,1 0 0,4 0 0,1 0 0,0 0 0,1 0 0,-1 0 0,0 0 0,-2 0 0,-2 0 0,0-1 0,-1-1 0,2 1 0,-1 0 0,-1 1 0,-1 0 0,0 0 0,0 0 0,-1 0 0,0 0 0,0 0 0,0 0 0,0 0 0,1 0 0,0 0 0,1 0 0,0 0 0,-2 0 0,-1 0 0,-1 0 0,-2 0 0,-1 0 0,1 0 0,1-1 0,2-1 0,3 1 0,3 1 0,0 0 0,3 0 0,-1 0 0,-2 0 0,-1 0 0,-2 0 0,2 0 0,1 0 0,1-2 0,1 1 0,-1 0 0,-2 0 0,-1 1 0,-2 0 0,-4 0 0,-1 0 0,0 0 0,-2 0 0,2 0 0,-1-1 0,-3 0 0,1 0 0,-1 0 0,-1 1 0,0 0 0,-1 0 0,0 0 0,-4-17 0,2 12 0,-5-12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1:32.90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1 111 24575,'19'2'0,"-2"0"0,-3-2 0,-1 0 0,-4 0 0,0 0 0,0 0 0,3 0 0,5-1 0,2 0 0,3 0 0,1 0 0,2 0 0,1 1 0,-2 0 0,0 0 0,-2 0 0,-2 0 0,-1 0 0,-2 0 0,1 0 0,-1 0 0,0 0 0,0 0 0,-1 0 0,-1 0 0,-1 0 0,-1 0 0,1 0 0,-1 0 0,2 0 0,0 0 0,1 0 0,0 1 0,0 1 0,2 1 0,0 0 0,0 0 0,-1-1 0,-1 0 0,3 0 0,1 0 0,-1-1 0,0 0 0,-2-1 0,-2 0 0,1 1 0,-2 1 0,-1-1 0,-2 1 0,0-1 0,0 0 0,-1 0 0,0-1 0,1 0 0,-1 0 0,1 0 0,-2 0 0,0 0 0,-1 0 0,1 0 0,0 0 0,0 0 0,0 0 0,-1 0 0,1 0 0,0 0 0,-2 0 0,1 0 0,-1 0 0,0 0 0,-1 0 0,1 0 0,-2 0 0,1 0 0,-1 0 0,1 0 0,0 0 0,1 0 0,0 0 0,1 0 0,-2 0 0,0 0 0,-1 0 0,-18-21 0,-29-26 0,17 16 0,-15-11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39.7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24575,'26'0'0,"-1"0"0,-2 0 0,-2 0 0,-4 0 0,-3 0 0,-5 0 0,-5 0 0,0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42.95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6 24575,'46'0'0,"18"0"0,26 0 0,-36 0 0,0 0 0,43 0 0,-12 0 0,-14 0 0,-13 0 0,-2 0 0,-17 0 0,-17 0 0,-13-3 0,-6 2 0,-3-1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45.22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24575,'47'0'0,"14"0"0,15 0 0,17 0 0,-8 0 0,0 0 0,-11 0 0,-9 0 0,2 0 0,-16 0 0,-9 0 0,-12 0 0,-15 0 0,-19 0 0,-9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46.43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24575,'32'1'0,"11"1"0,14-2 0,18 0 0,-3 0 0,7 0 0,3 0 0,-3 0 0,4 0 0,-17 0 0,-13 0 0,-12 0 0,-11 0 0,-15 0 0,-6 0 0,-9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48.97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24575,'47'0'0,"11"0"0,14 0 0,16 0 0,-13 0 0,-4 0 0,-9 0 0,-12 0 0,-1 0 0,-21 0 0,-16 0 0,-8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50.92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29 51 24575,'-16'0'0,"4"-1"0,13-2 0,9-3 0,9-2 0,9-1 0,2 0 0,2 2 0,-2 3 0,2 1 0,4 2 0,7 1 0,8 0 0,1 0 0,-1 0 0,-1 0 0,-4 0 0,-4 1 0,-6 0 0,-11 0 0,-11 0 0,-9-1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52.34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9 24575,'36'0'0,"19"0"0,26 0 0,-27 0 0,2 0 0,-3 0 0,0 0 0,3 0 0,2 0 0,0 0 0,1 0 0,-2 0 0,0 0 0,7 0 0,-1 0 0,-10 0 0,-2 0 0,37 0 0,-16 0 0,-15 0 0,-14 0 0,-16 0 0,-14-1 0,-15-2 0,-8-1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0:54.77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 24575,'51'0'0,"1"0"0,3 0 0,2 0 0,11 0 0,1 0 0,-6 0 0,-2 0 0,1 0 0,-2 0 0,-3 0 0,-2 0 0,36 0 0,-9 0 0,-38 0 0,-20-2 0,-15 2 0,-8-1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1:01.14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2185 13 24575,'-32'0'0,"-3"0"0,0 0 0,-7 0 0,-5 0 0,6 0 0,-1 0 0,0 0 0,0 0 0,-7 0 0,5 0 0,3 0 0,4 0 0,4 0 0,0 0 0,0 0 0,1 0 0,0 0 0,3 0 0,4 0 0,2 0 0,3 0 0,0 0 0,1 0 0,0 0 0,1 0 0,1 0 0,-1 0 0,0 0 0,-1 0 0,0 0 0,1 0 0,1 0 0,0 0 0,1 0 0,0 0 0,0 0 0,0 0 0,-1 0 0,0 0 0,-2 0 0,-2 0 0,0 0 0,-3 0 0,-2 0 0,-3 0 0,-1 0 0,-1 0 0,-1 0 0,0 0 0,-1 1 0,-2 1 0,0-1 0,0 1 0,2-1 0,1 0 0,1 0 0,2-1 0,3 0 0,1 0 0,2 0 0,-1 0 0,0 0 0,0 0 0,1 0 0,0 0 0,1 0 0,-1 0 0,0 0 0,2 0 0,-1 0 0,2 0 0,1 0 0,-1 0 0,-1 0 0,-1 0 0,-3 0 0,0 0 0,1 0 0,2 0 0,-3-10 0,14 8 0,-3-8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1:04.9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12 24575,'29'0'0,"12"0"0,13 0 0,11 0 0,-1 0 0,-12 0 0,-3 0 0,-3 0 0,-1 0 0,1 0 0,-12 0 0,-11-1 0,-13-3 0,-5 2 0,-6-2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1:35.44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24575,'39'0'0,"-2"0"0,-8 0 0,-2 0 0,-8 0 0,-2 0 0,-2 0 0,1 0 0,2 0 0,-1 0 0,0 2 0,-1 1 0,-2 1 0,0 1 0,-2-1 0,-3-1 0,-3-3 0,-2 1 0,-3-2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1:07.89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24575,'44'1'0,"10"1"0,10-2 0,4 0 0,-12 0 0,-10 0 0,-9 0 0,-6 0 0,-4 0 0,-15 0 0,-7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1:10.1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24575,'73'1'0,"10"1"0,7-2 0,-1 0 0,-10 0 0,-21 0 0,-12 0 0,-8 0 0,-8 0 0,2 0 0,-7 1 0,-5 0 0,-4 1 0,-11-4 0,-1 2 0,-8-3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1:12.43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24575,'33'0'0,"2"0"0,0 0 0,-4 0 0,3 0 0,4 0 0,5 0 0,7 0 0,-3 0 0,-4 0 0,-4 1 0,-1 0 0,-2 2 0,-1-1 0,-2 0 0,-1 0 0,0 0 0,1 1 0,3-1 0,0 2 0,1-2 0,-1 1 0,-1-2 0,0 0 0,-1 0 0,-1-1 0,0 0 0,0 0 0,0 0 0,-1 0 0,0 0 0,-1 0 0,2 0 0,1 0 0,1 0 0,1 0 0,-2 0 0,-3 0 0,-3 0 0,-3 0 0,-2 0 0,-1 0 0,-1 0 0,0 2 0,2 0 0,1 0 0,1-1 0,0 0 0,2 0 0,2 0 0,3 0 0,5-1 0,4 0 0,4 0 0,3 0 0,0 0 0,0 0 0,-2 0 0,-6 0 0,-6 0 0,-8 0 0,-8 0 0,-4 0 0,-3 0 0,-1 1 0,-2 0 0,-1 0 0,-3-1 0,-2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1:15.52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 24575,'24'-2'0,"2"1"0,2 1 0,4 0 0,-4 0 0,2 0 0,4 0 0,3 0 0,7 1 0,-4 2 0,-7 1 0,-9 1 0,-12-3 0,-6-1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1:17.44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24575,'39'0'0,"3"0"0,5 0 0,4 0 0,11 0 0,6 0 0,-1 0 0,-3 1 0,-14 2 0,-9 2 0,-8 1 0,-8 0 0,-7-2 0,-8-2 0,-5-1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41:18.74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24575,'30'2'0,"14"-1"0,24-1 0,26 0 0,-3 0 0,-41 0 0,1 0 0,1 1 0,1-1 0,0 2 0,0 0 0,5 1 0,-2 1 0,34 6 0,-23-1 0,-35-4 0,-12-2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1:37.2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97 24575,'34'2'0,"3"-1"0,3-1 0,3 0 0,-7 0 0,-4 0 0,-5 0 0,-6 0 0,2 0 0,-4-1 0,-4-1 0,0-1 0,0-1 0,-3-1 0,-1 1 0,-6-4 0,-24-24 0,14 19 0,-17-14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1:47.37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555 113 24575,'-30'7'0,"-2"-3"0,4-1 0,-5-3 0,5 0 0,-4 0 0,0 0 0,-3 0 0,-5-1 0,2-2 0,3-3 0,1-2 0,2-1 0,4 1 0,4 1 0,4 0 0,3 3 0,5 0 0,2 1 0,4 1 0,2 0 0,1-3 0,2-19 0,0 13 0,1-11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1:49.07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505 1 24575,'-35'0'0,"1"0"0,2 0 0,1 1 0,3 1 0,2 0 0,2 1 0,1-2 0,-1 0 0,5 0 0,4 1 0,2 0 0,3 1 0,1-1 0,1-1 0,2 0 0,-1-1 0,2 0 0,-1 0 0,1 0 0,-1 0 0,1 0 0,-1 0 0,0 0 0,0 0 0,0 0 0,0 0 0,0 0 0,0 1 0,-1 1 0,1-1 0,-1 0 0,0-1 0,1 0 0,-2 0 0,1 0 0,-1 0 0,0 0 0,2 0 0,1 0 0,-2 0 0,4-2 0,-2-7 0,4 5 0,0-5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1:54.03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15 0 24575,'15'3'0,"-2"-1"0,-6 2 0,0 0 0,0-1 0,1 2 0,-1 2 0,1 0 0,1 0 0,0 1 0,-1-3 0,1 0 0,1 0 0,0 0 0,0-1 0,0-1 0,-1-1 0,-1-1 0,0-1 0,-1 0 0,1 0 0,-1 0 0,0 0 0,0 0 0,-1 0 0,-2 0 0,3 0 0,-3 0 0,2 0 0,0 0 0,-3-1 0,1-6 0,-3 2 0,0-3 0,-1 4 0,1 0 0,0-3 0,0 2 0,-4-3 0,-5 3 0,-5 2 0,-3 1 0,1 2 0,-1 0 0,0 0 0,1 0 0,-1 0 0,1 0 0,2 0 0,0 0 0,2 0 0,0 0 0,0 1 0,1 0 0,0 1 0,2 1 0,0-1 0,2 0 0,0-1 0,0-3 0,-4-2 0,5 1 0,-1-1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1:56.58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66 24575,'34'0'0,"-2"-2"0,-5-1 0,1-1 0,-6 0 0,0 2 0,-3-2 0,-1-1 0,2-2 0,-4 1 0,-2 0 0,0 1 0,-2 1 0,0 1 0,-1 0 0,-1 1 0,1 0 0,0 1 0,1 0 0,1 0 0,-1 1 0,0 0 0,0 0 0,1 0 0,1 0 0,0 0 0,0 1 0,1 0 0,1 2 0,0 0 0,2 0 0,0 2 0,2-2 0,-2 0 0,0-2 0,-2-1 0,0 0 0,-1 0 0,0 0 0,-1 0 0,0 0 0,0 0 0,-2 0 0,1 0 0,0 0 0,0 0 0,2 0 0,1 0 0,0 0 0,0 1 0,-2 0 0,1 0 0,-3 1 0,1-1 0,-1 0 0,1 0 0,1 0 0,-2-1 0,0 0 0,-1 0 0,1 0 0,0 0 0,0 0 0,1 0 0,-1 0 0,-2 0 0,0 0 0,2 0 0,-1 0 0,1 0 0,-3 0 0,-2 0 0,-2 0 0,1 0 0,-1 0 0,2-2 0,-7-11 0,1 8 0,-5-7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11:59.5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434 261 24575,'-22'0'0,"0"0"0,3 0 0,1 0 0,4 0 0,0 0 0,0 0 0,0 0 0,-2 0 0,0 0 0,1 0 0,1 0 0,0 0 0,0 0 0,2 0 0,1 0 0,3 0 0,3 0 0,0 0 0,-1 0 0,0 0 0,-3 0 0,-2 0 0,-2 0 0,-2 0 0,1 0 0,0 0 0,2 0 0,3 0 0,1-1 0,3-1 0,1-1 0,2-2 0,1-1 0,1-1 0,-1 3 0,-2-2 0,1 2 0,-3-1 0,3 0 0,-1 1 0,0-2 0,2 0 0,-2 0 0,0-1 0,-1 1 0,1-2 0,1 0 0,1 0 0,0-1 0,1 0 0,0 1 0,0-1 0,0 1 0,0 1 0,0-1 0,0-1 0,0-1 0,0 0 0,0 0 0,0 3 0,0 0 0,0 1 0,0 0 0,0 0 0,0 1 0,3 1 0,0 0 0,5 2 0,-2 1 0,2 1 0,0 0 0,1 0 0,4 0 0,1 0 0,3 0 0,1 0 0,1 0 0,-2 0 0,-4 0 0,0 0 0,-2-1 0,2-1 0,1 0 0,-1 0 0,1 1 0,1 1 0,0 0 0,-1 1 0,-3 1 0,-1 0 0,-5 0 0,-1-1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6:01.31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24575,'18'0'0,"-2"0"0,-4 0 0,-1 0 0,4 0 0,-5 0 0,4 0 0,-5 0 0,0 0 0,-1 0 0,1 0 0,-1 0 0,0 0 0,1 0 0,-1 0 0,1 0 0,-1 0 0,0 0 0,-2 1 0,0 0 0,0 1 0,0-1 0,-1 0 0,1 0 0,0 0 0,0 0 0,0 0 0,1-1 0,0 1 0,0 0 0,-1 0 0,0-1 0,-1 0 0,0 0 0,1 0 0,0 0 0,0 0 0,1 0 0,1 0 0,0 0 0,0 0 0,0 0 0,0 0 0,0 0 0,-1 0 0,0 0 0,-1 0 0,0 0 0,-1 0 0,0 0 0,0 0 0,1 0 0,-1 0 0,1 0 0,-2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6:05.10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1031 45 24575,'-24'0'0,"0"0"0,2 0 0,2 0 0,-1 0 0,-1 0 0,2 0 0,-5 0 0,-2 0 0,-4 0 0,-5 0 0,3 0 0,4 0 0,4 0 0,3 0 0,2 0 0,1 0 0,2 0 0,1 0 0,1 0 0,0 0 0,1 0 0,0 0 0,2 0 0,0 0 0,0 0 0,1 0 0,-1 0 0,0 0 0,1 0 0,0 0 0,1 0 0,1 0 0,0 0 0,-1 0 0,0 0 0,-2 0 0,-2 0 0,0 0 0,0 0 0,0 0 0,1 0 0,1 0 0,0 0 0,1 0 0,0 0 0,2 0 0,-1 0 0,-1 0 0,1 0 0,-1 0 0,1 0 0,0 0 0,1 0 0,-2 0 0,0 0 0,-1-2 0,0 0 0,1-1 0,-1 1 0,1-1 0,1-1 0,-1-1 0,1 0 0,1 0 0,-1 0 0,2 2 0,1 1 0,1 0 0,1 2 0,0-1 0,0 3 0,3 4 0,-1 0 0,3 2 0,0-3 0,1-1 0,2 4 0,-1-3 0,3 3 0,-3-2 0,2 1 0,-1 0 0,0 0 0,0 0 0,0-1 0,-1 2 0,-1 0 0,-1 0 0,0 0 0,0-2 0,1 1 0,0 0 0,0 0 0,1-1 0,0 1 0,0-1 0,-1 0 0,3-2 0,0-2 0,2 0 0,0-2 0,0 1 0,2-1 0,2 0 0,4-1 0,2 0 0,1-2 0,0-1 0,-1-1 0,0 0 0,-1 1 0,0 1 0,0 0 0,0 1 0,-1 1 0,0-1 0,-2 1 0,1-1 0,-2 0 0,2 1 0,0 1 0,0 0 0,1 0 0,0 0 0,-2 0 0,-2 0 0,-1 0 0,-1 0 0,-3 0 0,0 0 0,-1 3 0,-1 1 0,-1 2 0,-27-9 0,18 4 0,-19-7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09:15.20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24575,'21'0'0,"-1"0"0,-8 0 0,0 0 0,2 0 0,-2 0 0,0 0 0,1 0 0,0 0 0,1 0 0,-3 0 0,-2 0 0,0 0 0,-2 0 0,0 0 0,-1 0 0,0 0 0,1 0 0,1 0 0,-1 0 0,1 0 0,0 0 0,-1 0 0,0 0 0,-1 0 0,1 0 0,-2 0 0,1 0 0,0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6:08.52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24575,'30'0'0,"-2"0"0,-4 0 0,-2 0 0,-3 0 0,1 0 0,0 0 0,0 0 0,2 0 0,-1 0 0,-3 0 0,-3 0 0,-3 0 0,-3 0 0,-4 0 0,-2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6:10.95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23 24575,'17'0'0,"0"0"0,-4 0 0,3 0 0,-2 0 0,1 0 0,3 0 0,2 0 0,4 0 0,-2 0 0,-1 0 0,-1 0 0,0-1 0,-2 0 0,0 0 0,-3 0 0,-2 0 0,-1-1 0,-2 1 0,1-1 0,0 0 0,1 1 0,0-1 0,0 1 0,0-1 0,-2 1 0,-1 0 0,0 0 0,-2 1 0,-1 0 0,-1-1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6:13.64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 24575,'21'0'0,"1"0"0,-6 0 0,-2 0 0,-2 0 0,-2 0 0,-1 0 0,3 0 0,-2 0 0,1 0 0,0 0 0,1 0 0,0 0 0,0 0 0,-1 0 0,-1 0 0,0 0 0,-1 0 0,0 0 0,0 0 0,-2 0 0,1 0 0,0 0 0,1 0 0,-1 0 0,1 0 0,1 0 0,-1 0 0,1 0 0,0 0 0,0 0 0,2 0 0,1 0 0,0 0 0,1 0 0,0 0 0,0 0 0,1 0 0,2 0 0,-1 0 0,0 0 0,0 0 0,0 0 0,0 0 0,0 1 0,-1 0 0,0 1 0,0 1 0,0-1 0,0 0 0,0 0 0,0 0 0,1 0 0,0 0 0,-1-1 0,-1 1 0,-1-1 0,0 0 0,-1 0 0,0-1 0,-1 0 0,-1 0 0,0 0 0,-2 0 0,0 0 0,-1 0 0,0 0 0,-1 0 0,1 0 0,0 0 0,0 0 0,-1 0 0,1 1 0,-1 0 0,-1 0 0,0 0 0,1 0 0,-1 0 0,1 1 0,-2-1 0,-14-8 0,-10-3 0,0-1 0,3 3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6:15.24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560 13 24575,'-29'2'0,"0"-1"0,7-1 0,-4 0 0,3 0 0,1 0 0,-2 0 0,1 0 0,-3 0 0,1 0 0,2 0 0,0 1 0,-1 0 0,1 0 0,2 0 0,3 0 0,3 0 0,3 1 0,1-1 0,0 0 0,1 0 0,0 0 0,2 0 0,-1 0 0,0 0 0,1-1 0,1 0 0,0 0 0,1 0 0,1 0 0,0 0 0,-1 0 0,-3-4 0,-5-7 0,7 5 0,-3-3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6:18.87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267 1 24575,'-16'0'0,"2"0"0,5 0 0,1 0 0,1 0 0,0 0 0,-2 0 0,-1 0 0,-1 0 0,1 0 0,0 0 0,-1 0 0,0 0 0,-1 0 0,0 0 0,-1 0 0,2 0 0,0 0 0,1 0 0,0 0 0,1 0 0,-1 0 0,0 0 0,1 0 0,2 0 0,2 1 0,0-1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6:22.52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1215 1 24575,'-34'2'0,"-1"0"0,5-2 0,-1 0 0,4 0 0,0 0 0,0 0 0,-2 0 0,-4 0 0,2 0 0,2 0 0,3 0 0,3 0 0,1 0 0,1 0 0,2 0 0,0 0 0,1 0 0,0 0 0,0 0 0,0 0 0,2 0 0,1 0 0,1 0 0,0 0 0,1 0 0,1 0 0,0 0 0,0 0 0,0 0 0,0 0 0,0 0 0,1 0 0,-1 0 0,0 0 0,-2 0 0,-2 0 0,1 0 0,-2 0 0,1 0 0,-1-1 0,2 0 0,0 0 0,-1 0 0,0 1 0,0 0 0,2 0 0,-1 0 0,-1 0 0,-2 0 0,-2 0 0,2 0 0,1 0 0,0 0 0,-2 0 0,0 0 0,-1 0 0,2 0 0,0 0 0,3 0 0,2 0 0,1 0 0,2 0 0,1 0 0,1 0 0,2 0 0,0 0 0,0 0 0,1 0 0,1 5 0,1-2 0,2 5 0,1-2 0,0 1 0,0-1 0,0 0 0,0 0 0,0 0 0,0 0 0,0 2 0,0 0 0,0 1 0,0-1 0,0 0 0,1 0 0,0-1 0,0-1 0,-1 1 0,1 0 0,0 0 0,0-1 0,1 0 0,2-2 0,3-2 0,-1-2 0,2-2 0,0-2 0,1-3 0,3 0 0,1 1 0,1-1 0,1 2 0,0 1 0,-1 0 0,0 2 0,0 0 0,1 0 0,0 1 0,3 1 0,0 0 0,0 0 0,-1 0 0,0 0 0,1 1 0,0 1 0,2 1 0,0 1 0,-2 1 0,0 0 0,-3-1 0,-1-1 0,-1 1 0,-2-2 0,-1 1 0,-1 0 0,0-1 0,-1 0 0,-2 0 0,-1-1 0,0 1 0,0-1 0,-24-5 0,16 3 0,-19-4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6:26.20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 24575,'19'1'0,"-1"1"0,-6-2 0,-1 0 0,0 0 0,0 0 0,1 0 0,-1 0 0,1 0 0,-1 0 0,0 0 0,0 0 0,-2 0 0,-1 0 0,0 0 0,-1 0 0,1 0 0,0 0 0,-1 0 0,0 0 0,0 0 0,0 0 0,-1 0 0,1 0 0,0 0 0,-1 0 0,0 0 0,-1 0 0,1 0 0,-1 0 0,1 1 0,-2-1 0,1 2 0,-21-6 0,13 3 0,-16-3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6:31.00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32 24575,'19'0'0,"-2"0"0,-10 0 0,2 0 0,1 0 0,-1 0 0,-1 0 0,1 0 0,0 0 0,2 0 0,0 0 0,0 0 0,0 0 0,1 0 0,-1 0 0,2 0 0,-1 0 0,1 0 0,-1 0 0,1 0 0,0 0 0,-1 0 0,-1 0 0,0 0 0,-1 0 0,0 0 0,-1 0 0,0 0 0,0 0 0,1 0 0,0 0 0,-1 0 0,1 0 0,0 0 0,1 0 0,0 0 0,0 0 0,0 0 0,-1 0 0,-1 0 0,-1 0 0,1 0 0,1 0 0,1 0 0,0 0 0,1 0 0,0 0 0,0 0 0,-1 0 0,1 0 0,-1 0 0,0 0 0,1 0 0,-1 0 0,0 0 0,0 0 0,-2 0 0,0 0 0,0 0 0,0 0 0,-1 0 0,0 0 0,2 0 0,2 0 0,1 0 0,-1 0 0,-1 0 0,0 0 0,-2 0 0,1 0 0,1 0 0,-1 0 0,0-1 0,-1 0 0,1 0 0,0 1 0,0 0 0,-1 0 0,0 0 0,1 0 0,-1 0 0,-1 0 0,1 0 0,0 0 0,-1 0 0,1 0 0,1-1 0,0 0 0,1 0 0,0 0 0,-1 1 0,-1 0 0,-1 0 0,0 0 0,1 0 0,-1 0 0,1 0 0,1 0 0,0 0 0,0 0 0,1 0 0,-1 0 0,0 0 0,0 0 0,-1 0 0,0 0 0,-1 0 0,0 0 0,-1 0 0,0 0 0,0 0 0,0 0 0,-1 0 0,1 0 0,0 0 0,0 0 0,-1 0 0,-1 0 0,1 0 0,-2 0 0,-11-11 0,6 8 0,-9-8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6:33.14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700 0 24575,'-35'0'0,"1"0"0,8 0 0,1 0 0,7 0 0,0 0 0,1 0 0,-3 0 0,-3 0 0,1 0 0,0 0 0,0 0 0,1 0 0,0 0 0,1 0 0,0 0 0,0 0 0,1 0 0,1 0 0,0 0 0,0 0 0,-1 0 0,2 0 0,1 0 0,0 0 0,2 0 0,1 0 0,1 0 0,1 0 0,-1 0 0,0 0 0,0 0 0,0 0 0,1 0 0,1 0 0,0 0 0,1 0 0,0 0 0,0 0 0,2 0 0,1 0 0,0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6:37.81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350 66 24575,'-16'0'0,"1"0"0,7 0 0,0 0 0,1 0 0,1 0 0,-2-1 0,1 0 0,-2 0 0,-1 0 0,2 0 0,0-1 0,0 0 0,-1 1 0,0 0 0,1 0 0,0-1 0,-1 1 0,0 0 0,0 0 0,1 0 0,-1 1 0,0-1 0,0 0 0,0 1 0,1-1 0,0 0 0,0 0 0,0 0 0,-1 0 0,1 0 0,1 0 0,1 1 0,1 0 0,0 0 0,0 0 0,-1 0 0,-1 0 0,2-1 0,-1-2 0,-6-12 0,7 9 0,-4-8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09:18.59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83 24575,'21'0'0,"-2"0"0,-6-1 0,0 0 0,2-1 0,6 0 0,-7 0 0,5 1 0,-6 1 0,2 0 0,0 0 0,1 0 0,1 0 0,2 0 0,2 0 0,3 0 0,0 0 0,0 0 0,-2 0 0,1 0 0,-3 0 0,-1 0 0,0 0 0,-2 0 0,0 0 0,-1 0 0,0 0 0,0 0 0,1 0 0,2 0 0,0 0 0,2 0 0,0 0 0,-1 0 0,0 0 0,-2 0 0,0 0 0,-1 0 0,-1 0 0,-1 0 0,-1 0 0,2 0 0,0 0 0,3 0 0,2 0 0,1 0 0,2 0 0,1 0 0,0-1 0,0-1 0,-1 1 0,-1 0 0,-3 1 0,0 0 0,-1 0 0,0 0 0,1 0 0,-1 0 0,1 0 0,-1 0 0,0 0 0,0 0 0,0 0 0,1 0 0,1 0 0,0 0 0,0-1 0,2 0 0,0-2 0,0 1 0,-1 0 0,-1 1 0,0 0 0,0-1 0,0 1 0,-1 0 0,0-1 0,0 1 0,0 0 0,0 0 0,-2 1 0,-1 0 0,-2 0 0,-1 0 0,0 0 0,1 0 0,0 0 0,1 0 0,-1 0 0,-2 0 0,-2 0 0,-2 0 0,-1 0 0,-1 0 0,-2 0 0,1 0 0,-21-22 0,15 17 0,-17-17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6:40.94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313 10 24575,'-21'0'0,"2"0"0,7 0 0,0 0 0,0 0 0,1 0 0,0 0 0,-1 0 0,-2 0 0,2 0 0,0 0 0,0 0 0,1 0 0,0 0 0,3 0 0,0 0 0,1 0 0,0 0 0,1 0 0,0 0 0,0 0 0,1 0 0,0 0 0,-1 0 0,2 0 0,-2 2 0,1-1 0,0 1 0,0-1 0,0-1 0,-1 0 0,0 0 0,1 0 0,-4-7 0,6 5 0,-4-5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6:44.13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 0 24575,'-2'17'0,"1"-2"0,1-5 0,0-2 0,0 0 0,0 0 0,0 1 0,0 0 0,0 0 0,0-1 0,0-1 0,0 2 0,0 0 0,0-1 0,0 0 0,0-1 0,0 0 0,0 0 0,0-1 0,0 0 0,9-6 0,-1-2 0,12-5 0,-4 0 0,2 0 0,-1 1 0,1 2 0,0 2 0,2 1 0,0 1 0,0 0 0,1 0 0,2 0 0,0 0 0,2 1 0,0 1 0,-1 1 0,1 1 0,-2 0 0,-1-1 0,-4 0 0,-1 0 0,-3-1 0,0 2 0,-2-1 0,1 0 0,0 0 0,-1-1 0,-2 0 0,0 1 0,-1-2 0,-1 0 0,-1-1 0,-1 0 0,0 0 0,0 0 0,0 0 0,0 1 0,1 0 0,0 0 0,0 0 0,1 0 0,0 0 0,0 1 0,1-1 0,-1 0 0,0 0 0,-1 1 0,1-1 0,1 0 0,1 1 0,1-1 0,1 1 0,1 1 0,0-1 0,0 1 0,-1-1 0,-1-1 0,-2-1 0,0 0 0,-1 0 0,-1 0 0,-1 0 0,0 0 0,0 0 0,0 0 0,1 0 0,-1 0 0,1 0 0,0 0 0,0 0 0,-1 0 0,-1 0 0,0-1 0,-2-4 0,0 0 0,-1-3 0,1 2 0,0-1 0,0 1 0,-1 0 0,0 1 0,-1 1 0,-1-2 0,-15-2 0,11 4 0,-12-1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6:47.75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24575,'19'0'0,"-2"0"0,-6 0 0,0 0 0,-3 0 0,2 1 0,-1 0 0,1 0 0,1 1 0,-1-1 0,0 0 0,1 0 0,0-1 0,1 0 0,0 0 0,0 0 0,1 0 0,0 1 0,0 0 0,1 0 0,-1-1 0,0 0 0,1 0 0,0 0 0,1 0 0,1 0 0,1 0 0,2 0 0,0 0 0,1 0 0,1 0 0,2 0 0,1 0 0,1 1 0,0 1 0,1 0 0,0 1 0,1-1 0,0-1 0,0 0 0,-1 0 0,0 0 0,1 0 0,-3 1 0,1-1 0,0 0 0,2 0 0,4 0 0,2 0 0,2 1 0,0 0 0,-2 0 0,-2-1 0,0-1 0,-2 0 0,-2 0 0,-2 0 0,1 0 0,1 0 0,2 0 0,2 0 0,1 0 0,0 0 0,-2 1 0,-1 0 0,-1 0 0,-1 0 0,-1 0 0,0 0 0,-1 0 0,-1 0 0,-2-1 0,-1 0 0,0 0 0,0 0 0,0 0 0,0 0 0,0 0 0,0 0 0,-1 0 0,1 0 0,0 0 0,1 0 0,-1 0 0,1 0 0,1 0 0,-1 0 0,-1 0 0,-1 0 0,0 0 0,-2 0 0,1 0 0,-1 0 0,0 0 0,0 0 0,2 0 0,2 0 0,2 0 0,1 0 0,-1 0 0,-1 0 0,-1 0 0,-1 0 0,-3 0 0,-1 0 0,-2 0 0,-3 0 0,-1 0 0,-3 0 0,-1 0 0,-1 0 0,1 0 0,0 0 0,0 0 0,-1 0 0,0 0 0,0 0 0,-2 0 0,3 0 0,-3 0 0,3 0 0,-3 0 0,1 0 0,1 0 0,-1 0 0,0 0 0,1-1 0,-2 0 0,2 0 0,-1 1 0,1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6:51.67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430 36 24575,'-18'0'0,"-1"0"0,1 0 0,-1 0 0,1 0 0,3 0 0,1-1 0,1 0 0,-1-1 0,-1 0 0,2 1 0,1-1 0,3 1 0,1 1 0,2 0 0,-1 0 0,-1 0 0,2 0 0,-1 0 0,2 0 0,-1 0 0,-1 0 0,1 0 0,-1 0 0,0 0 0,0 0 0,1 0 0,-1 0 0,-1 0 0,0 0 0,-1 0 0,0 0 0,0 0 0,0 0 0,0 0 0,0 0 0,0 0 0,1 0 0,1 0 0,1 0 0,0 0 0,1 0 0,-5-12 0,6 9 0,-3-8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6:54.1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24575,'33'0'0,"-2"0"0,-6 0 0,-3 0 0,0 0 0,1 0 0,-1 0 0,3 0 0,-1 0 0,-1 0 0,1 0 0,-2 1 0,-1 1 0,0 1 0,-3 1 0,-1 1 0,-2-1 0,1 0 0,-1 0 0,0-1 0,-1 0 0,0-1 0,-1-1 0,-2 0 0,1-1 0,-2 0 0,0 0 0,-1 0 0,1 0 0,0 0 0,2 0 0,1 0 0,2 0 0,1 0 0,1 1 0,1 0 0,1 0 0,0 0 0,1 1 0,-1 0 0,0 0 0,-1 0 0,-2 0 0,-1 0 0,0 1 0,2-1 0,0-1 0,0 0 0,2 0 0,-1 0 0,-1 0 0,0-1 0,-2 0 0,-1 0 0,-1 0 0,-1 0 0,-1 0 0,-1 0 0,1 0 0,-2 0 0,0 0 0,-2 0 0,0 0 0,0 0 0,0 0 0,-1 0 0,-31-12 0,20 9 0,-24-9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6:55.68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399 0 24575,'-25'0'0,"3"0"0,7 0 0,-2 0 0,2 0 0,0 0 0,-1 0 0,2 0 0,-1 0 0,1 1 0,1 1 0,0 1 0,-1 0 0,1-1 0,0 0 0,0 0 0,1 0 0,-1 1 0,0-1 0,0 0 0,-1-1 0,3 0 0,1 1 0,1 0 0,1-1 0,2 0 0,0 0 0,1 0 0,-1 0 0,1-1 0,0 0 0,0-1 0,0-8 0,2 5 0,1-4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7:02.23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601 66 24575,'-22'0'0,"-2"0"0,0-1 0,-3-3 0,4 0 0,0-3 0,1 0 0,2 0 0,-1 1 0,3 1 0,2 2 0,0 0 0,1 1 0,0 1 0,2 0 0,0 1 0,1 0 0,0 0 0,0 0 0,0 0 0,1 0 0,0 0 0,0 0 0,2 0 0,-1 0 0,2 0 0,-1 0 0,0 0 0,1 0 0,1 0 0,0 0 0,0 0 0,-1 0 0,1 0 0,-1 0 0,0 0 0,2 0 0,-1 0 0,0 0 0,0 0 0,1 0 0,0 0 0,0 0 0,0 0 0,1 0 0,-1 0 0,0 0 0,1 0 0,-1 0 0,0 0 0,1 0 0,0 0 0,1-6 0,2 4 0,0-5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7:05.97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1150 50 24575,'-24'1'0,"-2"0"0,4-2 0,1 0 0,-1-1 0,0 1 0,-3-1 0,-5-1 0,-1 0 0,-1-1 0,-1-1 0,-1 1 0,1 1 0,3 0 0,2 1 0,4 0 0,2 0 0,2 1 0,3 0 0,3 1 0,2 0 0,1 0 0,1 0 0,0 0 0,-2 0 0,0 0 0,-1 0 0,0 0 0,-1 0 0,0 0 0,0 0 0,-1 0 0,0 0 0,-1-1 0,-1 1 0,-1-1 0,-1-1 0,0 0 0,-1 1 0,0 0 0,-1 1 0,0-2 0,-2 1 0,1 0 0,0 1 0,-1 0 0,0 0 0,0 0 0,1 0 0,1 0 0,1 0 0,4 0 0,2 0 0,3 0 0,1 0 0,3 0 0,0 0 0,0 0 0,0 0 0,1 0 0,1 0 0,-1 0 0,3 3 0,-1 3 0,3 0 0,1 3 0,0-3 0,0 0 0,0 1 0,0 0 0,0 1 0,2 1 0,-1 1 0,1 1 0,0 0 0,-1 0 0,0-2 0,0-1 0,-1 1 0,0-1 0,0-1 0,0 1 0,0-1 0,0-1 0,1 1 0,-1 0 0,1 0 0,0 0 0,-1-1 0,0 0 0,0 0 0,0-2 0,4 1 0,1-4 0,2 0 0,-1-3 0,-1-2 0,3-1 0,2-1 0,2 1 0,3 0 0,0 1 0,0 1 0,-2 0 0,-1 1 0,0 1 0,-1 1 0,0 0 0,0 0 0,-2 0 0,0 0 0,-2 0 0,0 0 0,0 0 0,0 0 0,1 0 0,0 0 0,0 0 0,0 0 0,0 0 0,-1 0 0,-1 0 0,-1 0 0,1 0 0,-1 0 0,1 0 0,0 1 0,-2-1 0,3 2 0,-2-1 0,1 0 0,2 2 0,1 0 0,1 2 0,0-1 0,0 1 0,0 0 0,0-1 0,-2 0 0,0 0 0,-1-1 0,-3-2 0,-14-10 0,7 5 0,-11-6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7:08.95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559 24 24575,'-22'0'0,"1"0"0,4 0 0,-2 0 0,-1 0 0,2-1 0,-2-1 0,1-1 0,-1-2 0,-2 2 0,2-1 0,2 1 0,2 1 0,0 2 0,2 0 0,1 0 0,-2 0 0,-1 0 0,-2 0 0,0 0 0,-1 0 0,1 0 0,1 0 0,1 0 0,2 0 0,1 0 0,1 0 0,1 0 0,1 0 0,0 0 0,-1 0 0,2 0 0,0 0 0,2 0 0,1 0 0,1 0 0,0 0 0,0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7:14.89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24575,'23'0'0,"-3"0"0,-6 0 0,0 0 0,-1 0 0,-1 0 0,3 0 0,2 0 0,6 0 0,3 1 0,1 1 0,3 1 0,-1 1 0,0-1 0,-2-1 0,-2-1 0,-1-1 0,-2 0 0,0 1 0,0 1 0,-1-1 0,2 0 0,-2 1 0,1 0 0,0-1 0,-1 0 0,0 0 0,1 0 0,-1 0 0,1 0 0,2-1 0,1 0 0,2 0 0,1 0 0,2 0 0,0 0 0,2 0 0,-1 0 0,1 0 0,-2 0 0,-2 0 0,0 0 0,-1 0 0,1 0 0,1 0 0,3 0 0,2 0 0,2 0 0,0 0 0,-1 0 0,0 0 0,-1 0 0,-2 0 0,-3 0 0,-3 0 0,-1 0 0,-2 0 0,0 0 0,2 0 0,0 0 0,-1 0 0,1 0 0,-2 0 0,0 0 0,-2 0 0,-1 0 0,0 0 0,-1 0 0,-1 0 0,0 0 0,-2 0 0,0 0 0,0 0 0,2 0 0,-1 0 0,1 0 0,-1 0 0,-1 0 0,0 0 0,-1 0 0,-2 0 0,-1 0 0,-1 0 0,2 0 0,2 0 0,1 0 0,2 0 0,0 0 0,-1 0 0,-2 0 0,-3 0 0,0 0 0,-1 0 0,1 0 0,0 0 0,-2 0 0,-1 0 0,-1 0 0,-1 0 0,0 0 0,-1 0 0,1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09:23.97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12 24575,'37'0'0,"0"0"0,-2-1 0,0 0 0,0-1 0,-6 1 0,-2 1 0,-2 0 0,0 0 0,1 0 0,-3 0 0,-2 0 0,-3 0 0,-3 0 0,-1 0 0,-1 0 0,1-1 0,0 0 0,1-1 0,-2 1 0,-1 1 0,-2 0 0,-5-1 0,-1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7:16.14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7:17.66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27 24575,'20'-1'0,"-1"0"0,-6-1 0,1 0 0,0 1 0,2 1 0,2-1 0,3 1 0,4 0 0,1 0 0,-2 0 0,0 0 0,-3 0 0,1 0 0,-1 0 0,0-1 0,-1-1 0,-2 0 0,0-1 0,0 1 0,0 0 0,-1 0 0,-2 1 0,-2-1 0,-1 1 0,-2 1 0,-2 0 0,0 0 0,-2 0 0,-1 0 0,-1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7:20.20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24575,'23'0'0,"1"0"0,-4 0 0,2 0 0,-3 0 0,-2 0 0,0 0 0,0 0 0,5 0 0,1 0 0,3 0 0,4 0 0,2 0 0,1 1 0,0 0 0,-1 1 0,-1 0 0,-1 1 0,0-1 0,0-1 0,1 0 0,2 0 0,2 0 0,1 0 0,-1 1 0,2-1 0,-1 0 0,0 1 0,0 0 0,-2 0 0,-1 0 0,-1-1 0,-2 0 0,0-1 0,-1 0 0,-2 0 0,-1 0 0,2 0 0,1 0 0,4 0 0,4 0 0,2 0 0,-1 0 0,-2 0 0,0 0 0,-3 0 0,-2 0 0,-1 0 0,-3 0 0,-1 0 0,1 0 0,0 0 0,0 0 0,1 0 0,0 0 0,-1 0 0,-1 0 0,-1 0 0,-1 0 0,-1 0 0,-1 0 0,0 0 0,-1 0 0,-1 0 0,-1 0 0,-1 0 0,0 0 0,-2 0 0,-2 0 0,-2 0 0,-3 0 0,-1 0 0,-1 0 0,0 0 0,-1 0 0,-1 0 0,-1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7:22.1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24575,'33'0'0,"3"0"0,-3 0 0,0 0 0,-6 0 0,-5 0 0,-2 0 0,-2 0 0,0 0 0,-4 1 0,-1 0 0,-2 1 0,1-2 0,-1 1 0,0 0 0,-1-1 0,1 0 0,-1 0 0,1 1 0,-1 0 0,-1 1 0,-2 0 0,0 0 0,-1 0 0,0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7:25.58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554 0 24575,'-22'0'0,"1"0"0,1 0 0,1 0 0,4 0 0,1 0 0,3 0 0,0 0 0,-2 0 0,0 0 0,2 0 0,0 0 0,-1 0 0,1 0 0,-1 0 0,-1 0 0,0 0 0,1 0 0,-1 0 0,0 0 0,0 0 0,0 0 0,-1 0 0,-1 0 0,-1 0 0,0 0 0,-1 1 0,2 0 0,1 1 0,1 0 0,1-1 0,0 0 0,2-1 0,0 0 0,0 0 0,1 0 0,0 0 0,1 0 0,-1 0 0,1 0 0,1 0 0,1 0 0,2 0 0,-3 2 0,0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7:27.71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24575,'21'0'0,"0"0"0,-3 0 0,5 0 0,2 0 0,9 0 0,5 2 0,6 2 0,5 3 0,-5 1 0,-5-1 0,-7-2 0,-7-3 0,-3-1 0,-1-1 0,0 0 0,0 0 0,1 0 0,0 0 0,1 0 0,0 0 0,-3 0 0,-1 0 0,-2 0 0,-1 0 0,0 0 0,0 0 0,2 0 0,1-1 0,0 0 0,0 0 0,0-1 0,1 2 0,-1-2 0,-1-1 0,-1 1 0,-1 0 0,0 0 0,1 0 0,0 0 0,0 0 0,-1 0 0,2 1 0,-1 0 0,2 1 0,0 0 0,0 0 0,-2 0 0,-1 0 0,-2 0 0,-2 0 0,-2 0 0,-3 0 0,-1 0 0,-1 0 0,0 0 0,1 0 0,-3 0 0,0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7:29.38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523 2 24575,'-23'2'0,"0"-1"0,5-1 0,-3 0 0,2 0 0,0 0 0,2 0 0,0 0 0,-2 0 0,2 0 0,1 0 0,0 1 0,1 0 0,0 0 0,0-1 0,-1 1 0,-1-1 0,1 0 0,0 0 0,2 0 0,0 0 0,1 0 0,1 0 0,0 0 0,2 0 0,1 1 0,0 0 0,1 0 0,0 0 0,2-1 0,-2 0 0,1 0 0,-1 0 0,0 0 0,3 0 0,0 0 0,-1 1 0,1-1 0,-1 1 0,-1-7 0,4 3 0,-1-3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7:36.86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626 69 24575,'-16'0'0,"3"0"0,6 0 0,0 0 0,-1 0 0,-4 1 0,1 0 0,-7 0 0,4-1 0,-3 0 0,0 0 0,2 0 0,0 0 0,1 0 0,0 0 0,0 0 0,1 0 0,0 0 0,-1 0 0,2 0 0,-1 0 0,0-1 0,-1 0 0,0 0 0,-2 0 0,-1 0 0,1-1 0,1 0 0,1 1 0,0-2 0,1 1 0,0 0 0,2 1 0,1 0 0,1 0 0,1 0 0,1 1 0,0 0 0,0 0 0,0 0 0,1 0 0,-1 0 0,0 0 0,1 0 0,1 0 0,-2 0 0,1 0 0,-3 0 0,2 0 0,1 0 0,0 0 0,1 0 0,1 0 0,-2-4 0,-10-15 0,9 10 0,-6-10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7:39.90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1158 0 24575,'-33'2'0,"0"-1"0,3-1 0,-3 0 0,5 0 0,-1 0 0,-2 0 0,-1 0 0,-8 0 0,2 1 0,1 0 0,1 2 0,2 0 0,-1 0 0,2-1 0,0 1 0,3-1 0,1 1 0,1 0 0,1 0 0,0 0 0,1 0 0,0-1 0,0 1 0,0-1 0,0-1 0,1 0 0,2-1 0,3 0 0,2 0 0,1 0 0,1 0 0,-1 0 0,0 0 0,1 0 0,-1 0 0,2 0 0,0 0 0,3 0 0,1 1 0,3 0 0,1 1 0,1 0 0,0-1 0,1 1 0,-1 0 0,-1 0 0,-1-1 0,-1 0 0,1 0 0,1 0 0,1-1 0,1 1 0,-1 1 0,-1-1 0,2 1 0,1 1 0,2 4 0,3-1 0,1 2 0,3-2 0,-1-1 0,0-1 0,1 0 0,0 1 0,0-1 0,0 1 0,0 0 0,-1 1 0,-1 0 0,-1-1 0,-1 0 0,0 1 0,0 0 0,0-1 0,-1 1 0,1-2 0,0 2 0,1-2 0,2 0 0,3-2 0,0-2 0,2-3 0,2-2 0,2 0 0,2-1 0,1 1 0,1 1 0,1 2 0,-1 1 0,-2 1 0,0 0 0,-2 0 0,-1 0 0,-1 0 0,-1 0 0,-1 0 0,-1 0 0,0 0 0,1 1 0,0 1 0,-1 1 0,0 1 0,-1-1 0,-1 1 0,0-2 0,-21-5 0,12 3 0,-14-5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7:42.4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428 1 24575,'-22'1'0,"1"1"0,5-2 0,0 0 0,4 0 0,-1 0 0,1 0 0,-1 1 0,-3 0 0,0 1 0,-1 0 0,-2 0 0,0 1 0,0-1 0,1 0 0,0 0 0,1 0 0,-1 1 0,3-1 0,1 1 0,3-1 0,0 0 0,1 0 0,1-1 0,-1 1 0,2-1 0,-1 0 0,2 0 0,1 0 0,0-1 0,1 0 0,1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09:26.10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57 24575,'25'0'0,"4"0"0,7 0 0,2-2 0,-5-2 0,-6-4 0,-5 0 0,-2 0 0,1 2 0,-3 4 0,-3 1 0,0 1 0,-2-1 0,-1 0 0,-1-1 0,-1-1 0,0 1 0,-1-1 0,0 0 0,0 2 0,-2 0 0,1 1 0,-2 0 0,1 0 0,1 0 0,-1 0 0,2 0 0,0 0 0,0 0 0,1 0 0,1 1 0,1 1 0,1 1 0,0 1 0,-2 0 0,0-1 0,-2 0 0,0 0 0,-1-2 0,1 1 0,0-1 0,-1 1 0,-1 0 0,0-1 0,0 0 0,1 0 0,-2 1 0,0-1 0,1 1 0,-2-1 0,1 1 0,-1 0 0,0 0 0,-1 0 0,2 0 0,-2 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7:48.03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 24575,'32'0'0,"3"0"0,-2 0 0,3 0 0,-6 0 0,-1 0 0,-1 0 0,0 0 0,6 0 0,-2 0 0,-2 0 0,-2 0 0,-4 0 0,-1 0 0,-1 0 0,-2 0 0,-2 0 0,-3 0 0,-3 0 0,-2 0 0,-2 0 0,0 0 0,-2 0 0,-1-1 0,-1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7:51.19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24575,'33'0'0,"2"0"0,-3 0 0,4 0 0,0 0 0,-7 1 0,-2 0 0,0 0 0,1-1 0,4 1 0,1-1 0,-1 0 0,0 0 0,-2 1 0,-3 0 0,-5 0 0,-4 0 0,-3-1 0,-2 0 0,-1 1 0,-1 1 0,0-1 0,-2 0 0,0 1 0,-1-1 0,-1 0 0,-1 1 0,0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7:53.6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24575,'27'0'0,"-2"0"0,1 0 0,-1 0 0,7 0 0,11 3 0,6 3 0,10 2 0,-1 1 0,-5-1 0,-3-2 0,-5-1 0,-1 0 0,0 0 0,1 0 0,1 1 0,-1 0 0,-3-1 0,-3-2 0,-2-2 0,-3-1 0,1 0 0,-1 0 0,1 0 0,-1-2 0,0-1 0,-3 0 0,-1-1 0,1 1 0,2 2 0,2 0 0,0 1 0,-2-1 0,-1 0 0,0-1 0,1 0 0,2 0 0,-1 0 0,2 0 0,-1 0 0,-2 1 0,-1 0 0,-4 0 0,-2 0 0,-3 0 0,-3-1 0,-1 0 0,-3 1 0,0 1 0,-2 0 0,-1 0 0,-2 0 0,-1 0 0,-1 0 0,-2 0 0,-2-1 0,-6-13 0,1 10 0,-5-9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7:55.0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24575,'26'0'0,"3"0"0,-2 0 0,6 2 0,-4 0 0,1 3 0,1 2 0,-1-2 0,4 1 0,-6-1 0,-5-1 0,-3-1 0,-4-1 0,-2 0 0,-2 0 0,-1 0 0,-1 0 0,0 1 0,-2-1 0,0 0 0,-1 0 0,-3-2 0,-1-1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7:57.04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7 24575,'35'-1'0,"2"-1"0,-4 2 0,7 0 0,-5 0 0,2 0 0,1 0 0,1 0 0,4 0 0,-5 0 0,-4 0 0,-2 0 0,-2 0 0,0 0 0,-1 0 0,-3 0 0,-1 0 0,-2-1 0,1 0 0,0 0 0,0 0 0,-2 1 0,-2 0 0,-2 0 0,-1 0 0,-2 0 0,0 0 0,-2 0 0,0 0 0,0 0 0,0 0 0,0 0 0,2 0 0,1 0 0,0 0 0,0 0 0,0 0 0,0 0 0,1 0 0,-1 0 0,2 0 0,-2 0 0,0 0 0,1 0 0,-1 0 0,1 0 0,1 0 0,-1 0 0,2 0 0,0 1 0,2 0 0,1 0 0,1 1 0,2 1 0,1 0 0,0 0 0,-1 1 0,-1-1 0,-5 0 0,-6-1 0,-5-4 0,-6 2 0,-1-2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01.21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24575,'26'0'0,"-2"0"0,-4 0 0,-6 0 0,0 0 0,-1 0 0,1 0 0,3 0 0,2 0 0,1 0 0,1 0 0,2 0 0,-1 0 0,0 0 0,1 0 0,-1 0 0,0 0 0,-1 0 0,0 1 0,-3 0 0,-3 0 0,-1 0 0,-4 0 0,-1 0 0,-2 0 0,0 0 0,-3 0 0,-2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03.29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24575,'34'0'0,"4"0"0,9 0 0,-6 0 0,2 0 0,-2 0 0,-1 0 0,1 0 0,-9 0 0,-5 0 0,-6 0 0,-3 0 0,-3 0 0,-1 0 0,-2 0 0,-1 0 0,-1 0 0,-2 0 0,-1 0 0,-2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05.08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24575,'25'0'0,"2"0"0,0 0 0,6 0 0,-3 0 0,1 0 0,-1 1 0,-3 1 0,4 1 0,-5 1 0,-2-1 0,-1 0 0,-1-1 0,-1-1 0,-2-1 0,-1 0 0,-1 0 0,0 0 0,0 0 0,-1 0 0,-1 0 0,-2 0 0,-2 1 0,-2 0 0,-2 0 0,-2 0 0,0 1 0,-1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06.75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24575,'34'0'0,"-3"0"0,-7 0 0,-1 0 0,-5 0 0,0 0 0,-2 0 0,2 0 0,3 0 0,-1 0 0,0 0 0,0 0 0,-1 1 0,-2 0 0,-3 0 0,-3 0 0,-1-1 0,0 0 0,0 0 0,1 0 0,0 0 0,1 0 0,-1 0 0,0 0 0,0 0 0,0 0 0,0 0 0,0 0 0,-1 1 0,-2 1 0,-4-1 0,-1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12.52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15 24575,'25'0'0,"-1"-1"0,-10 0 0,-3-1 0,-1 0 0,-1 0 0,2-1 0,2 1 0,-1 1 0,1 1 0,1 0 0,-1 0 0,1 0 0,-1 0 0,-1 0 0,1 0 0,-1 0 0,-1 0 0,0 0 0,-1 0 0,-1 0 0,2 0 0,0 0 0,1 0 0,0 0 0,-1 0 0,0 0 0,0 2 0,-1 0 0,0-1 0,0 1 0,-1-1 0,-1 0 0,-4 0 0,-1-1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09:29.6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 24575,'31'0'0,"-2"0"0,-9 0 0,0 0 0,-1 0 0,-2 0 0,3 0 0,1 0 0,2 0 0,2-1 0,-2 0 0,-3-1 0,-3 1 0,-3 1 0,-2 0 0,-3 0 0,0 0 0,0 0 0,0 0 0,-1 0 0,1 0 0,0 0 0,0 0 0,1 0 0,1 0 0,1 0 0,-1 0 0,-2 0 0,0 0 0,-2 0 0,0 0 0,-2 0 0,1 0 0,0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14.83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17 24575,'19'0'0,"1"0"0,-5 0 0,4 0 0,0 0 0,2 0 0,3 0 0,1 0 0,2 0 0,-2 0 0,-5 0 0,-3-1 0,-2-1 0,-4-1 0,-2 0 0,-2 1 0,1 0 0,0 2 0,1 0 0,0 0 0,1-1 0,0 0 0,0 1 0,0-1 0,0 0 0,0 1 0,-1 0 0,0 0 0,-1 0 0,-1 0 0,-1 0 0,1 0 0,-1 0 0,0 0 0,-1 0 0,0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17.46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24575,'32'0'0,"2"0"0,-2 0 0,7 0 0,-4 0 0,4 0 0,0 2 0,2 1 0,7 2 0,-4 1 0,-3-1 0,-4-1 0,-3 1 0,-2-2 0,1-2 0,0 1 0,-2-1 0,-2 1 0,-3 0 0,-1 0 0,-1 0 0,1-1 0,-1 0 0,1-1 0,1 0 0,0 0 0,2 0 0,0 0 0,0 0 0,-1 0 0,-2 0 0,0 0 0,-1 0 0,0-1 0,-1 0 0,-1-1 0,1 0 0,-1 0 0,1 0 0,0 0 0,0-1 0,1 1 0,-1 0 0,0 0 0,0 1 0,1 0 0,-2 1 0,1 0 0,-1 0 0,1 0 0,-1 0 0,-1-1 0,1 0 0,-1 0 0,0 0 0,0 0 0,-2 0 0,-1-1 0,0 1 0,-1 0 0,1 0 0,1 1 0,-1-1 0,2 0 0,-2 0 0,1 0 0,-2 0 0,1 0 0,-2 0 0,-1 1 0,-1 0 0,-3 0 0,-2 0 0,-1 0 0,-3 0 0,0 0 0,-1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18.8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9 24575,'26'0'0,"5"0"0,5 0 0,5 0 0,-7 0 0,-1 0 0,-3 0 0,-4-1 0,1 0 0,-7 0 0,-3 0 0,-4 1 0,-1 0 0,-5-2 0,-3 1 0,-3-1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22.2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24575,'21'0'0,"2"0"0,4 0 0,5 0 0,-3 0 0,1 0 0,-1 0 0,0 0 0,1 0 0,-3 0 0,-6 0 0,-2 0 0,-4 0 0,-2 0 0,-1 0 0,-2 0 0,2 0 0,0 0 0,-1 0 0,-1 0 0,-1 0 0,-5 0 0,-1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29.09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24575,'27'0'0,"0"0"0,-3 0 0,5 0 0,5 0 0,-4 0 0,0 0 0,0 0 0,2 0 0,6 0 0,-3 0 0,-1 0 0,-2 0 0,-2 0 0,0 0 0,-1 0 0,-1 0 0,-3 0 0,0 0 0,-1 0 0,-2 0 0,-3 1 0,-4-1 0,-6 1 0,-4-1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30.9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35 24575,'35'0'0,"2"0"0,-2-2 0,0 0 0,2-1 0,0 0 0,0 1 0,2-2 0,-4 0 0,-4 0 0,-1 0 0,0 1 0,1 1 0,-1 1 0,1 0 0,-2 1 0,0 0 0,-3 0 0,-2 0 0,-3 0 0,-1 0 0,-2 0 0,-1 0 0,-2 0 0,-3 0 0,-4 0 0,-4 0 0,-3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33.70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24575,'26'0'0,"2"0"0,0 0 0,4 1 0,-4 1 0,-1 0 0,0 2 0,-2-1 0,4 0 0,-2 0 0,-1-1 0,1 1 0,1 0 0,-2 1 0,-2 0 0,-4-2 0,-3 0 0,-7-1 0,-4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35.99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31 24575,'27'0'0,"2"0"0,0 0 0,2 0 0,2 0 0,-2 0 0,1 0 0,0 0 0,2-1 0,4 0 0,-1-2 0,0-1 0,0 0 0,-2 0 0,-4 1 0,-5 2 0,-8 0 0,-8-3 0,-6 3 0,-4-3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37.71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22 24575,'26'0'0,"2"0"0,9 0 0,-3 0 0,1 0 0,1 0 0,1 0 0,5 0 0,-2 0 0,-1 0 0,-2 0 0,-3 0 0,-3 0 0,-1 0 0,-2 0 0,1 0 0,0 0 0,0-1 0,3-1 0,3-2 0,1 1 0,3 0 0,-2 0 0,-2 2 0,-2 0 0,-4 1 0,-3 0 0,-3 0 0,-5 0 0,-4 0 0,-6-1 0,-5 0 0,-2-1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9T00:28:39.09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24575,'34'0'0,"2"0"0,-1 0 0,4 0 0,-6 0 0,0 0 0,-2 1 0,1 0 0,4 1 0,-7 0 0,-5-1 0,-5 1 0,-2-1 0,-2 1 0,-2 0 0,-2 0 0,-1-1 0,-1 1 0,0-1 0,0 0 0,-1 0 0,-4-1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27C53-677F-4344-B111-533A2BCBEFC4}" type="datetimeFigureOut">
              <a:rPr lang="en-US" smtClean="0"/>
              <a:t>7/9/25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CFD27-B37B-4D6C-BBAB-E2F3D685D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71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7ADD5-38B1-4BEB-BEA8-C6BED84BE2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15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7ADD5-38B1-4BEB-BEA8-C6BED84BE2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65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C4922-AD4E-239C-76BD-41B0A286E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8A57D1-A247-9EAD-99E1-186CA3339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4A195-8227-FA2D-E7D8-DB92BE9DD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DAFC-F8F9-4368-9957-48DEF72C08DF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69039-572C-0E89-4D19-6358F4363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8F610-4916-4324-7F36-70ED5A32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2D4E-8080-48A1-82EB-7014476E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1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F3487-F83E-5AF5-1677-A6A3252DE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11B43C-E860-C19D-6B9B-2E8D0AC88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75353-2500-FFA2-5806-EA3ADAF00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DAFC-F8F9-4368-9957-48DEF72C08DF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3F3DB-4F40-A8E4-8ABE-94F9C7C45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E426A-A76A-1560-7D62-B405F91B0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2D4E-8080-48A1-82EB-7014476E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8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2DF08C-CAB3-94EF-FB1B-75D2AF3DBF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EE26FD-995C-FC55-FE45-641BABEC8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45A2E-696A-0982-1342-D629F1E33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DAFC-F8F9-4368-9957-48DEF72C08DF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70304-1274-C2A5-78FB-5D4AEE3C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83F5D-D4E1-ACE4-C312-B175B49DC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2D4E-8080-48A1-82EB-7014476E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44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F7140-D6BF-D5FA-0EDF-D6E903E23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5BF71-4A2E-3D67-291C-B91078C6E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1055C-D69A-7105-F0DA-D2FC0D0A8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DAFC-F8F9-4368-9957-48DEF72C08DF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64144-DCF7-E726-7D8E-94E98DA24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47DC7-E2BB-5434-B734-53385804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2D4E-8080-48A1-82EB-7014476E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9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10025-C9B4-419C-4FCE-E36A0005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C2D86-4B7B-A1A8-338C-AA833B014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2E48A-8708-9736-C5DE-42A179652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DAFC-F8F9-4368-9957-48DEF72C08DF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078A6-58CE-91A9-2E6C-83EF4206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9142E-BFB3-0575-61D3-38EB8F3DF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2D4E-8080-48A1-82EB-7014476E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6B7CA-342A-3E8E-32C3-E54F31A07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1EA2B-D4BE-CF82-9D69-C41019B5C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BFB8C-66EB-6C4C-33D8-42A72A9EC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B2881-6F88-1A14-8D01-21247C2E2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DAFC-F8F9-4368-9957-48DEF72C08DF}" type="datetimeFigureOut">
              <a:rPr lang="en-US" smtClean="0"/>
              <a:t>7/9/25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F925C-7814-0CFC-8E42-8023A015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27893-FE8D-DD69-82FE-9303E177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2D4E-8080-48A1-82EB-7014476E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0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BAF4E-28FD-F3D1-7EF1-8A392E7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F580C-D045-4FED-1E5C-760FEA882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845A4-9552-528B-F067-D2CFBA0D3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6F6D0E-DD92-66DC-E024-AA614D6188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9651E0-6B35-78B5-1578-52661FCC20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BB0CD0-A41C-EEA7-6B1E-AF65A7320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DAFC-F8F9-4368-9957-48DEF72C08DF}" type="datetimeFigureOut">
              <a:rPr lang="en-US" smtClean="0"/>
              <a:t>7/9/25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AC5D0E-C951-02F5-62FB-E2BBDE628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54F0A6-ABAF-EF91-E57D-54E0D5E4F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2D4E-8080-48A1-82EB-7014476E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90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528C1-FB40-2D26-A09E-7EDEDFF25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780C14-1CEA-9034-F750-345FFEC0E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DAFC-F8F9-4368-9957-48DEF72C08DF}" type="datetimeFigureOut">
              <a:rPr lang="en-US" smtClean="0"/>
              <a:t>7/9/25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2D10C-6929-F569-A2AF-DD659D3C2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7F254-C5EB-3C8C-98A9-34AD7EE8C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2D4E-8080-48A1-82EB-7014476E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11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EF9334-88F5-F654-52F8-1880731B0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DAFC-F8F9-4368-9957-48DEF72C08DF}" type="datetimeFigureOut">
              <a:rPr lang="en-US" smtClean="0"/>
              <a:t>7/9/25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7ADF8C-B565-8824-B799-EB03DB2C5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C9530-96B9-CEAD-FCD2-6EAC33D6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2D4E-8080-48A1-82EB-7014476E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6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D3C78-CD9A-D388-944A-FC6C1CCF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17236-41DC-9C6C-525D-BF535EB59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721682-8095-D753-7518-3602128C5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806A47-DCBD-A222-F7F0-73E215F35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DAFC-F8F9-4368-9957-48DEF72C08DF}" type="datetimeFigureOut">
              <a:rPr lang="en-US" smtClean="0"/>
              <a:t>7/9/25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2C752-24DF-4DA8-53D7-4FA1599E3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099741-8FF4-2B8B-FFD8-5E2F4210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2D4E-8080-48A1-82EB-7014476E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6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CC24-9EC2-82EC-AB63-BE4EC6B56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CBFD66-5305-1907-D58A-2DB84C282E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B16E9-6533-A887-88A1-E0AD40F23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E5A89-EA3C-4B45-B7DE-9674DF9B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DAFC-F8F9-4368-9957-48DEF72C08DF}" type="datetimeFigureOut">
              <a:rPr lang="en-US" smtClean="0"/>
              <a:t>7/9/25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B6FD5-ECF6-92B0-A49D-F0F52B190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3200AE-C073-2C88-CDA1-32F4E4A43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2D4E-8080-48A1-82EB-7014476E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4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BAA5FB-0071-B5EF-D078-D386274DB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753EE-464C-DC4F-3247-FAB1763D4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E1F0F-5D49-8777-1A17-064B71163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05DAFC-F8F9-4368-9957-48DEF72C08DF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58358-6F11-DF06-6ABC-E7B957C3A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95C89-1DCE-9CEC-57EF-718BFC7A2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652D4E-8080-48A1-82EB-7014476EF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8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2.png"/><Relationship Id="rId18" Type="http://schemas.openxmlformats.org/officeDocument/2006/relationships/customXml" Target="../ink/ink163.xml"/><Relationship Id="rId26" Type="http://schemas.openxmlformats.org/officeDocument/2006/relationships/customXml" Target="../ink/ink167.xml"/><Relationship Id="rId39" Type="http://schemas.openxmlformats.org/officeDocument/2006/relationships/image" Target="../media/image225.png"/><Relationship Id="rId21" Type="http://schemas.openxmlformats.org/officeDocument/2006/relationships/image" Target="../media/image216.png"/><Relationship Id="rId34" Type="http://schemas.openxmlformats.org/officeDocument/2006/relationships/customXml" Target="../ink/ink171.xml"/><Relationship Id="rId42" Type="http://schemas.openxmlformats.org/officeDocument/2006/relationships/customXml" Target="../ink/ink175.xml"/><Relationship Id="rId47" Type="http://schemas.openxmlformats.org/officeDocument/2006/relationships/image" Target="../media/image229.png"/><Relationship Id="rId50" Type="http://schemas.openxmlformats.org/officeDocument/2006/relationships/customXml" Target="../ink/ink179.xml"/><Relationship Id="rId7" Type="http://schemas.openxmlformats.org/officeDocument/2006/relationships/image" Target="../media/image209.png"/><Relationship Id="rId2" Type="http://schemas.openxmlformats.org/officeDocument/2006/relationships/image" Target="../media/image204.png"/><Relationship Id="rId16" Type="http://schemas.openxmlformats.org/officeDocument/2006/relationships/customXml" Target="../ink/ink162.xml"/><Relationship Id="rId29" Type="http://schemas.openxmlformats.org/officeDocument/2006/relationships/image" Target="../media/image220.png"/><Relationship Id="rId11" Type="http://schemas.openxmlformats.org/officeDocument/2006/relationships/image" Target="../media/image211.png"/><Relationship Id="rId24" Type="http://schemas.openxmlformats.org/officeDocument/2006/relationships/customXml" Target="../ink/ink166.xml"/><Relationship Id="rId32" Type="http://schemas.openxmlformats.org/officeDocument/2006/relationships/customXml" Target="../ink/ink170.xml"/><Relationship Id="rId37" Type="http://schemas.openxmlformats.org/officeDocument/2006/relationships/image" Target="../media/image224.png"/><Relationship Id="rId40" Type="http://schemas.openxmlformats.org/officeDocument/2006/relationships/customXml" Target="../ink/ink174.xml"/><Relationship Id="rId45" Type="http://schemas.openxmlformats.org/officeDocument/2006/relationships/image" Target="../media/image228.png"/><Relationship Id="rId53" Type="http://schemas.openxmlformats.org/officeDocument/2006/relationships/image" Target="../media/image232.png"/><Relationship Id="rId5" Type="http://schemas.openxmlformats.org/officeDocument/2006/relationships/image" Target="../media/image207.png"/><Relationship Id="rId10" Type="http://schemas.openxmlformats.org/officeDocument/2006/relationships/customXml" Target="../ink/ink159.xml"/><Relationship Id="rId19" Type="http://schemas.openxmlformats.org/officeDocument/2006/relationships/image" Target="../media/image215.png"/><Relationship Id="rId31" Type="http://schemas.openxmlformats.org/officeDocument/2006/relationships/image" Target="../media/image221.png"/><Relationship Id="rId44" Type="http://schemas.openxmlformats.org/officeDocument/2006/relationships/customXml" Target="../ink/ink176.xml"/><Relationship Id="rId52" Type="http://schemas.openxmlformats.org/officeDocument/2006/relationships/customXml" Target="../ink/ink180.xml"/><Relationship Id="rId4" Type="http://schemas.openxmlformats.org/officeDocument/2006/relationships/image" Target="../media/image206.png"/><Relationship Id="rId9" Type="http://schemas.openxmlformats.org/officeDocument/2006/relationships/image" Target="../media/image210.png"/><Relationship Id="rId14" Type="http://schemas.openxmlformats.org/officeDocument/2006/relationships/customXml" Target="../ink/ink161.xml"/><Relationship Id="rId22" Type="http://schemas.openxmlformats.org/officeDocument/2006/relationships/customXml" Target="../ink/ink165.xml"/><Relationship Id="rId27" Type="http://schemas.openxmlformats.org/officeDocument/2006/relationships/image" Target="../media/image219.png"/><Relationship Id="rId30" Type="http://schemas.openxmlformats.org/officeDocument/2006/relationships/customXml" Target="../ink/ink169.xml"/><Relationship Id="rId35" Type="http://schemas.openxmlformats.org/officeDocument/2006/relationships/image" Target="../media/image223.png"/><Relationship Id="rId43" Type="http://schemas.openxmlformats.org/officeDocument/2006/relationships/image" Target="../media/image227.png"/><Relationship Id="rId48" Type="http://schemas.openxmlformats.org/officeDocument/2006/relationships/customXml" Target="../ink/ink178.xml"/><Relationship Id="rId8" Type="http://schemas.openxmlformats.org/officeDocument/2006/relationships/customXml" Target="../ink/ink158.xml"/><Relationship Id="rId51" Type="http://schemas.openxmlformats.org/officeDocument/2006/relationships/image" Target="../media/image231.png"/><Relationship Id="rId3" Type="http://schemas.openxmlformats.org/officeDocument/2006/relationships/image" Target="../media/image205.png"/><Relationship Id="rId12" Type="http://schemas.openxmlformats.org/officeDocument/2006/relationships/customXml" Target="../ink/ink160.xml"/><Relationship Id="rId17" Type="http://schemas.openxmlformats.org/officeDocument/2006/relationships/image" Target="../media/image214.png"/><Relationship Id="rId25" Type="http://schemas.openxmlformats.org/officeDocument/2006/relationships/image" Target="../media/image218.png"/><Relationship Id="rId33" Type="http://schemas.openxmlformats.org/officeDocument/2006/relationships/image" Target="../media/image222.png"/><Relationship Id="rId38" Type="http://schemas.openxmlformats.org/officeDocument/2006/relationships/customXml" Target="../ink/ink173.xml"/><Relationship Id="rId46" Type="http://schemas.openxmlformats.org/officeDocument/2006/relationships/customXml" Target="../ink/ink177.xml"/><Relationship Id="rId20" Type="http://schemas.openxmlformats.org/officeDocument/2006/relationships/customXml" Target="../ink/ink164.xml"/><Relationship Id="rId41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png"/><Relationship Id="rId15" Type="http://schemas.openxmlformats.org/officeDocument/2006/relationships/image" Target="../media/image213.png"/><Relationship Id="rId23" Type="http://schemas.openxmlformats.org/officeDocument/2006/relationships/image" Target="../media/image217.png"/><Relationship Id="rId28" Type="http://schemas.openxmlformats.org/officeDocument/2006/relationships/customXml" Target="../ink/ink168.xml"/><Relationship Id="rId36" Type="http://schemas.openxmlformats.org/officeDocument/2006/relationships/customXml" Target="../ink/ink172.xml"/><Relationship Id="rId49" Type="http://schemas.openxmlformats.org/officeDocument/2006/relationships/image" Target="../media/image23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1.png"/><Relationship Id="rId18" Type="http://schemas.openxmlformats.org/officeDocument/2006/relationships/customXml" Target="../ink/ink186.xml"/><Relationship Id="rId26" Type="http://schemas.openxmlformats.org/officeDocument/2006/relationships/customXml" Target="../ink/ink190.xml"/><Relationship Id="rId39" Type="http://schemas.openxmlformats.org/officeDocument/2006/relationships/image" Target="../media/image254.png"/><Relationship Id="rId21" Type="http://schemas.openxmlformats.org/officeDocument/2006/relationships/image" Target="../media/image245.png"/><Relationship Id="rId34" Type="http://schemas.openxmlformats.org/officeDocument/2006/relationships/customXml" Target="../ink/ink194.xml"/><Relationship Id="rId42" Type="http://schemas.openxmlformats.org/officeDocument/2006/relationships/customXml" Target="../ink/ink198.xml"/><Relationship Id="rId47" Type="http://schemas.openxmlformats.org/officeDocument/2006/relationships/image" Target="../media/image258.png"/><Relationship Id="rId50" Type="http://schemas.openxmlformats.org/officeDocument/2006/relationships/customXml" Target="../ink/ink202.xml"/><Relationship Id="rId55" Type="http://schemas.openxmlformats.org/officeDocument/2006/relationships/image" Target="../media/image262.png"/><Relationship Id="rId7" Type="http://schemas.openxmlformats.org/officeDocument/2006/relationships/image" Target="../media/image238.png"/><Relationship Id="rId2" Type="http://schemas.openxmlformats.org/officeDocument/2006/relationships/image" Target="../media/image233.png"/><Relationship Id="rId16" Type="http://schemas.openxmlformats.org/officeDocument/2006/relationships/customXml" Target="../ink/ink185.xml"/><Relationship Id="rId29" Type="http://schemas.openxmlformats.org/officeDocument/2006/relationships/image" Target="../media/image249.png"/><Relationship Id="rId11" Type="http://schemas.openxmlformats.org/officeDocument/2006/relationships/image" Target="../media/image240.png"/><Relationship Id="rId24" Type="http://schemas.openxmlformats.org/officeDocument/2006/relationships/customXml" Target="../ink/ink189.xml"/><Relationship Id="rId32" Type="http://schemas.openxmlformats.org/officeDocument/2006/relationships/customXml" Target="../ink/ink193.xml"/><Relationship Id="rId37" Type="http://schemas.openxmlformats.org/officeDocument/2006/relationships/image" Target="../media/image253.png"/><Relationship Id="rId40" Type="http://schemas.openxmlformats.org/officeDocument/2006/relationships/customXml" Target="../ink/ink197.xml"/><Relationship Id="rId45" Type="http://schemas.openxmlformats.org/officeDocument/2006/relationships/image" Target="../media/image257.png"/><Relationship Id="rId53" Type="http://schemas.openxmlformats.org/officeDocument/2006/relationships/image" Target="../media/image261.png"/><Relationship Id="rId5" Type="http://schemas.openxmlformats.org/officeDocument/2006/relationships/image" Target="../media/image236.png"/><Relationship Id="rId10" Type="http://schemas.openxmlformats.org/officeDocument/2006/relationships/customXml" Target="../ink/ink182.xml"/><Relationship Id="rId19" Type="http://schemas.openxmlformats.org/officeDocument/2006/relationships/image" Target="../media/image244.png"/><Relationship Id="rId31" Type="http://schemas.openxmlformats.org/officeDocument/2006/relationships/image" Target="../media/image250.png"/><Relationship Id="rId44" Type="http://schemas.openxmlformats.org/officeDocument/2006/relationships/customXml" Target="../ink/ink199.xml"/><Relationship Id="rId52" Type="http://schemas.openxmlformats.org/officeDocument/2006/relationships/customXml" Target="../ink/ink203.xml"/><Relationship Id="rId4" Type="http://schemas.openxmlformats.org/officeDocument/2006/relationships/image" Target="../media/image235.png"/><Relationship Id="rId9" Type="http://schemas.openxmlformats.org/officeDocument/2006/relationships/image" Target="../media/image239.png"/><Relationship Id="rId14" Type="http://schemas.openxmlformats.org/officeDocument/2006/relationships/customXml" Target="../ink/ink184.xml"/><Relationship Id="rId22" Type="http://schemas.openxmlformats.org/officeDocument/2006/relationships/customXml" Target="../ink/ink188.xml"/><Relationship Id="rId27" Type="http://schemas.openxmlformats.org/officeDocument/2006/relationships/image" Target="../media/image248.png"/><Relationship Id="rId30" Type="http://schemas.openxmlformats.org/officeDocument/2006/relationships/customXml" Target="../ink/ink192.xml"/><Relationship Id="rId35" Type="http://schemas.openxmlformats.org/officeDocument/2006/relationships/image" Target="../media/image252.png"/><Relationship Id="rId43" Type="http://schemas.openxmlformats.org/officeDocument/2006/relationships/image" Target="../media/image256.png"/><Relationship Id="rId48" Type="http://schemas.openxmlformats.org/officeDocument/2006/relationships/customXml" Target="../ink/ink201.xml"/><Relationship Id="rId8" Type="http://schemas.openxmlformats.org/officeDocument/2006/relationships/customXml" Target="../ink/ink181.xml"/><Relationship Id="rId51" Type="http://schemas.openxmlformats.org/officeDocument/2006/relationships/image" Target="../media/image260.png"/><Relationship Id="rId3" Type="http://schemas.openxmlformats.org/officeDocument/2006/relationships/image" Target="../media/image234.png"/><Relationship Id="rId12" Type="http://schemas.openxmlformats.org/officeDocument/2006/relationships/customXml" Target="../ink/ink183.xml"/><Relationship Id="rId17" Type="http://schemas.openxmlformats.org/officeDocument/2006/relationships/image" Target="../media/image243.png"/><Relationship Id="rId25" Type="http://schemas.openxmlformats.org/officeDocument/2006/relationships/image" Target="../media/image247.png"/><Relationship Id="rId33" Type="http://schemas.openxmlformats.org/officeDocument/2006/relationships/image" Target="../media/image251.png"/><Relationship Id="rId38" Type="http://schemas.openxmlformats.org/officeDocument/2006/relationships/customXml" Target="../ink/ink196.xml"/><Relationship Id="rId46" Type="http://schemas.openxmlformats.org/officeDocument/2006/relationships/customXml" Target="../ink/ink200.xml"/><Relationship Id="rId20" Type="http://schemas.openxmlformats.org/officeDocument/2006/relationships/customXml" Target="../ink/ink187.xml"/><Relationship Id="rId41" Type="http://schemas.openxmlformats.org/officeDocument/2006/relationships/image" Target="../media/image255.png"/><Relationship Id="rId54" Type="http://schemas.openxmlformats.org/officeDocument/2006/relationships/customXml" Target="../ink/ink20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png"/><Relationship Id="rId15" Type="http://schemas.openxmlformats.org/officeDocument/2006/relationships/image" Target="../media/image242.png"/><Relationship Id="rId23" Type="http://schemas.openxmlformats.org/officeDocument/2006/relationships/image" Target="../media/image246.png"/><Relationship Id="rId28" Type="http://schemas.openxmlformats.org/officeDocument/2006/relationships/customXml" Target="../ink/ink191.xml"/><Relationship Id="rId36" Type="http://schemas.openxmlformats.org/officeDocument/2006/relationships/customXml" Target="../ink/ink195.xml"/><Relationship Id="rId49" Type="http://schemas.openxmlformats.org/officeDocument/2006/relationships/image" Target="../media/image259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1.png"/><Relationship Id="rId18" Type="http://schemas.openxmlformats.org/officeDocument/2006/relationships/customXml" Target="../ink/ink210.xml"/><Relationship Id="rId26" Type="http://schemas.openxmlformats.org/officeDocument/2006/relationships/customXml" Target="../ink/ink214.xml"/><Relationship Id="rId39" Type="http://schemas.openxmlformats.org/officeDocument/2006/relationships/image" Target="../media/image221.png"/><Relationship Id="rId21" Type="http://schemas.openxmlformats.org/officeDocument/2006/relationships/image" Target="../media/image275.png"/><Relationship Id="rId34" Type="http://schemas.openxmlformats.org/officeDocument/2006/relationships/customXml" Target="../ink/ink218.xml"/><Relationship Id="rId42" Type="http://schemas.openxmlformats.org/officeDocument/2006/relationships/customXml" Target="../ink/ink222.xml"/><Relationship Id="rId47" Type="http://schemas.openxmlformats.org/officeDocument/2006/relationships/image" Target="../media/image287.png"/><Relationship Id="rId50" Type="http://schemas.openxmlformats.org/officeDocument/2006/relationships/customXml" Target="../ink/ink226.xml"/><Relationship Id="rId7" Type="http://schemas.openxmlformats.org/officeDocument/2006/relationships/image" Target="../media/image268.png"/><Relationship Id="rId2" Type="http://schemas.openxmlformats.org/officeDocument/2006/relationships/image" Target="../media/image263.png"/><Relationship Id="rId16" Type="http://schemas.openxmlformats.org/officeDocument/2006/relationships/customXml" Target="../ink/ink209.xml"/><Relationship Id="rId29" Type="http://schemas.openxmlformats.org/officeDocument/2006/relationships/image" Target="../media/image279.png"/><Relationship Id="rId11" Type="http://schemas.openxmlformats.org/officeDocument/2006/relationships/image" Target="../media/image270.png"/><Relationship Id="rId24" Type="http://schemas.openxmlformats.org/officeDocument/2006/relationships/customXml" Target="../ink/ink213.xml"/><Relationship Id="rId32" Type="http://schemas.openxmlformats.org/officeDocument/2006/relationships/customXml" Target="../ink/ink217.xml"/><Relationship Id="rId37" Type="http://schemas.openxmlformats.org/officeDocument/2006/relationships/image" Target="../media/image283.png"/><Relationship Id="rId40" Type="http://schemas.openxmlformats.org/officeDocument/2006/relationships/customXml" Target="../ink/ink221.xml"/><Relationship Id="rId45" Type="http://schemas.openxmlformats.org/officeDocument/2006/relationships/image" Target="../media/image286.png"/><Relationship Id="rId5" Type="http://schemas.openxmlformats.org/officeDocument/2006/relationships/image" Target="../media/image266.png"/><Relationship Id="rId15" Type="http://schemas.openxmlformats.org/officeDocument/2006/relationships/image" Target="../media/image272.png"/><Relationship Id="rId23" Type="http://schemas.openxmlformats.org/officeDocument/2006/relationships/image" Target="../media/image276.png"/><Relationship Id="rId28" Type="http://schemas.openxmlformats.org/officeDocument/2006/relationships/customXml" Target="../ink/ink215.xml"/><Relationship Id="rId36" Type="http://schemas.openxmlformats.org/officeDocument/2006/relationships/customXml" Target="../ink/ink219.xml"/><Relationship Id="rId49" Type="http://schemas.openxmlformats.org/officeDocument/2006/relationships/image" Target="../media/image288.png"/><Relationship Id="rId10" Type="http://schemas.openxmlformats.org/officeDocument/2006/relationships/customXml" Target="../ink/ink206.xml"/><Relationship Id="rId19" Type="http://schemas.openxmlformats.org/officeDocument/2006/relationships/image" Target="../media/image274.png"/><Relationship Id="rId31" Type="http://schemas.openxmlformats.org/officeDocument/2006/relationships/image" Target="../media/image280.png"/><Relationship Id="rId44" Type="http://schemas.openxmlformats.org/officeDocument/2006/relationships/customXml" Target="../ink/ink223.xml"/><Relationship Id="rId4" Type="http://schemas.openxmlformats.org/officeDocument/2006/relationships/image" Target="../media/image265.png"/><Relationship Id="rId9" Type="http://schemas.openxmlformats.org/officeDocument/2006/relationships/image" Target="../media/image269.png"/><Relationship Id="rId14" Type="http://schemas.openxmlformats.org/officeDocument/2006/relationships/customXml" Target="../ink/ink208.xml"/><Relationship Id="rId22" Type="http://schemas.openxmlformats.org/officeDocument/2006/relationships/customXml" Target="../ink/ink212.xml"/><Relationship Id="rId27" Type="http://schemas.openxmlformats.org/officeDocument/2006/relationships/image" Target="../media/image278.png"/><Relationship Id="rId30" Type="http://schemas.openxmlformats.org/officeDocument/2006/relationships/customXml" Target="../ink/ink216.xml"/><Relationship Id="rId35" Type="http://schemas.openxmlformats.org/officeDocument/2006/relationships/image" Target="../media/image282.png"/><Relationship Id="rId43" Type="http://schemas.openxmlformats.org/officeDocument/2006/relationships/image" Target="../media/image285.png"/><Relationship Id="rId48" Type="http://schemas.openxmlformats.org/officeDocument/2006/relationships/customXml" Target="../ink/ink225.xml"/><Relationship Id="rId8" Type="http://schemas.openxmlformats.org/officeDocument/2006/relationships/customXml" Target="../ink/ink205.xml"/><Relationship Id="rId51" Type="http://schemas.openxmlformats.org/officeDocument/2006/relationships/image" Target="../media/image289.png"/><Relationship Id="rId3" Type="http://schemas.openxmlformats.org/officeDocument/2006/relationships/image" Target="../media/image264.png"/><Relationship Id="rId12" Type="http://schemas.openxmlformats.org/officeDocument/2006/relationships/customXml" Target="../ink/ink207.xml"/><Relationship Id="rId17" Type="http://schemas.openxmlformats.org/officeDocument/2006/relationships/image" Target="../media/image273.png"/><Relationship Id="rId25" Type="http://schemas.openxmlformats.org/officeDocument/2006/relationships/image" Target="../media/image277.png"/><Relationship Id="rId33" Type="http://schemas.openxmlformats.org/officeDocument/2006/relationships/image" Target="../media/image281.png"/><Relationship Id="rId38" Type="http://schemas.openxmlformats.org/officeDocument/2006/relationships/customXml" Target="../ink/ink220.xml"/><Relationship Id="rId46" Type="http://schemas.openxmlformats.org/officeDocument/2006/relationships/customXml" Target="../ink/ink224.xml"/><Relationship Id="rId20" Type="http://schemas.openxmlformats.org/officeDocument/2006/relationships/customXml" Target="../ink/ink211.xml"/><Relationship Id="rId41" Type="http://schemas.openxmlformats.org/officeDocument/2006/relationships/image" Target="../media/image2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8.png"/><Relationship Id="rId18" Type="http://schemas.openxmlformats.org/officeDocument/2006/relationships/customXml" Target="../ink/ink232.xml"/><Relationship Id="rId26" Type="http://schemas.openxmlformats.org/officeDocument/2006/relationships/customXml" Target="../ink/ink236.xml"/><Relationship Id="rId39" Type="http://schemas.openxmlformats.org/officeDocument/2006/relationships/image" Target="../media/image311.png"/><Relationship Id="rId21" Type="http://schemas.openxmlformats.org/officeDocument/2006/relationships/image" Target="../media/image302.png"/><Relationship Id="rId34" Type="http://schemas.openxmlformats.org/officeDocument/2006/relationships/customXml" Target="../ink/ink240.xml"/><Relationship Id="rId42" Type="http://schemas.openxmlformats.org/officeDocument/2006/relationships/customXml" Target="../ink/ink244.xml"/><Relationship Id="rId47" Type="http://schemas.openxmlformats.org/officeDocument/2006/relationships/image" Target="../media/image315.png"/><Relationship Id="rId7" Type="http://schemas.openxmlformats.org/officeDocument/2006/relationships/image" Target="../media/image295.png"/><Relationship Id="rId2" Type="http://schemas.openxmlformats.org/officeDocument/2006/relationships/image" Target="../media/image290.png"/><Relationship Id="rId16" Type="http://schemas.openxmlformats.org/officeDocument/2006/relationships/customXml" Target="../ink/ink231.xml"/><Relationship Id="rId29" Type="http://schemas.openxmlformats.org/officeDocument/2006/relationships/image" Target="../media/image3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4.png"/><Relationship Id="rId11" Type="http://schemas.openxmlformats.org/officeDocument/2006/relationships/image" Target="../media/image297.png"/><Relationship Id="rId24" Type="http://schemas.openxmlformats.org/officeDocument/2006/relationships/customXml" Target="../ink/ink235.xml"/><Relationship Id="rId32" Type="http://schemas.openxmlformats.org/officeDocument/2006/relationships/customXml" Target="../ink/ink239.xml"/><Relationship Id="rId37" Type="http://schemas.openxmlformats.org/officeDocument/2006/relationships/image" Target="../media/image310.png"/><Relationship Id="rId40" Type="http://schemas.openxmlformats.org/officeDocument/2006/relationships/customXml" Target="../ink/ink243.xml"/><Relationship Id="rId45" Type="http://schemas.openxmlformats.org/officeDocument/2006/relationships/image" Target="../media/image314.png"/><Relationship Id="rId5" Type="http://schemas.openxmlformats.org/officeDocument/2006/relationships/image" Target="../media/image293.png"/><Relationship Id="rId15" Type="http://schemas.openxmlformats.org/officeDocument/2006/relationships/image" Target="../media/image299.png"/><Relationship Id="rId23" Type="http://schemas.openxmlformats.org/officeDocument/2006/relationships/image" Target="../media/image303.png"/><Relationship Id="rId28" Type="http://schemas.openxmlformats.org/officeDocument/2006/relationships/customXml" Target="../ink/ink237.xml"/><Relationship Id="rId36" Type="http://schemas.openxmlformats.org/officeDocument/2006/relationships/customXml" Target="../ink/ink241.xml"/><Relationship Id="rId10" Type="http://schemas.openxmlformats.org/officeDocument/2006/relationships/customXml" Target="../ink/ink228.xml"/><Relationship Id="rId19" Type="http://schemas.openxmlformats.org/officeDocument/2006/relationships/image" Target="../media/image301.png"/><Relationship Id="rId31" Type="http://schemas.openxmlformats.org/officeDocument/2006/relationships/image" Target="../media/image307.png"/><Relationship Id="rId44" Type="http://schemas.openxmlformats.org/officeDocument/2006/relationships/customXml" Target="../ink/ink245.xml"/><Relationship Id="rId4" Type="http://schemas.openxmlformats.org/officeDocument/2006/relationships/image" Target="../media/image292.png"/><Relationship Id="rId9" Type="http://schemas.openxmlformats.org/officeDocument/2006/relationships/image" Target="../media/image296.png"/><Relationship Id="rId14" Type="http://schemas.openxmlformats.org/officeDocument/2006/relationships/customXml" Target="../ink/ink230.xml"/><Relationship Id="rId22" Type="http://schemas.openxmlformats.org/officeDocument/2006/relationships/customXml" Target="../ink/ink234.xml"/><Relationship Id="rId27" Type="http://schemas.openxmlformats.org/officeDocument/2006/relationships/image" Target="../media/image305.png"/><Relationship Id="rId30" Type="http://schemas.openxmlformats.org/officeDocument/2006/relationships/customXml" Target="../ink/ink238.xml"/><Relationship Id="rId35" Type="http://schemas.openxmlformats.org/officeDocument/2006/relationships/image" Target="../media/image309.png"/><Relationship Id="rId43" Type="http://schemas.openxmlformats.org/officeDocument/2006/relationships/image" Target="../media/image313.png"/><Relationship Id="rId8" Type="http://schemas.openxmlformats.org/officeDocument/2006/relationships/customXml" Target="../ink/ink227.xml"/><Relationship Id="rId3" Type="http://schemas.openxmlformats.org/officeDocument/2006/relationships/image" Target="../media/image291.png"/><Relationship Id="rId12" Type="http://schemas.openxmlformats.org/officeDocument/2006/relationships/customXml" Target="../ink/ink229.xml"/><Relationship Id="rId17" Type="http://schemas.openxmlformats.org/officeDocument/2006/relationships/image" Target="../media/image300.png"/><Relationship Id="rId25" Type="http://schemas.openxmlformats.org/officeDocument/2006/relationships/image" Target="../media/image304.png"/><Relationship Id="rId33" Type="http://schemas.openxmlformats.org/officeDocument/2006/relationships/image" Target="../media/image308.png"/><Relationship Id="rId38" Type="http://schemas.openxmlformats.org/officeDocument/2006/relationships/customXml" Target="../ink/ink242.xml"/><Relationship Id="rId46" Type="http://schemas.openxmlformats.org/officeDocument/2006/relationships/customXml" Target="../ink/ink246.xml"/><Relationship Id="rId20" Type="http://schemas.openxmlformats.org/officeDocument/2006/relationships/customXml" Target="../ink/ink233.xml"/><Relationship Id="rId41" Type="http://schemas.openxmlformats.org/officeDocument/2006/relationships/image" Target="../media/image312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49.xml"/><Relationship Id="rId18" Type="http://schemas.openxmlformats.org/officeDocument/2006/relationships/image" Target="../media/image326.png"/><Relationship Id="rId26" Type="http://schemas.openxmlformats.org/officeDocument/2006/relationships/image" Target="../media/image330.png"/><Relationship Id="rId39" Type="http://schemas.openxmlformats.org/officeDocument/2006/relationships/customXml" Target="../ink/ink262.xml"/><Relationship Id="rId21" Type="http://schemas.openxmlformats.org/officeDocument/2006/relationships/customXml" Target="../ink/ink253.xml"/><Relationship Id="rId34" Type="http://schemas.openxmlformats.org/officeDocument/2006/relationships/image" Target="../media/image334.png"/><Relationship Id="rId42" Type="http://schemas.openxmlformats.org/officeDocument/2006/relationships/image" Target="../media/image338.png"/><Relationship Id="rId47" Type="http://schemas.openxmlformats.org/officeDocument/2006/relationships/customXml" Target="../ink/ink266.xml"/><Relationship Id="rId50" Type="http://schemas.openxmlformats.org/officeDocument/2006/relationships/image" Target="../media/image342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5.png"/><Relationship Id="rId29" Type="http://schemas.openxmlformats.org/officeDocument/2006/relationships/customXml" Target="../ink/ink257.xml"/><Relationship Id="rId11" Type="http://schemas.openxmlformats.org/officeDocument/2006/relationships/customXml" Target="../ink/ink248.xml"/><Relationship Id="rId24" Type="http://schemas.openxmlformats.org/officeDocument/2006/relationships/image" Target="../media/image329.png"/><Relationship Id="rId32" Type="http://schemas.openxmlformats.org/officeDocument/2006/relationships/image" Target="../media/image333.png"/><Relationship Id="rId37" Type="http://schemas.openxmlformats.org/officeDocument/2006/relationships/customXml" Target="../ink/ink261.xml"/><Relationship Id="rId40" Type="http://schemas.openxmlformats.org/officeDocument/2006/relationships/image" Target="../media/image337.png"/><Relationship Id="rId45" Type="http://schemas.openxmlformats.org/officeDocument/2006/relationships/customXml" Target="../ink/ink265.xml"/><Relationship Id="rId5" Type="http://schemas.openxmlformats.org/officeDocument/2006/relationships/image" Target="../media/image318.png"/><Relationship Id="rId15" Type="http://schemas.openxmlformats.org/officeDocument/2006/relationships/customXml" Target="../ink/ink250.xml"/><Relationship Id="rId23" Type="http://schemas.openxmlformats.org/officeDocument/2006/relationships/customXml" Target="../ink/ink254.xml"/><Relationship Id="rId28" Type="http://schemas.openxmlformats.org/officeDocument/2006/relationships/image" Target="../media/image331.png"/><Relationship Id="rId36" Type="http://schemas.openxmlformats.org/officeDocument/2006/relationships/image" Target="../media/image335.png"/><Relationship Id="rId49" Type="http://schemas.openxmlformats.org/officeDocument/2006/relationships/customXml" Target="../ink/ink267.xml"/><Relationship Id="rId10" Type="http://schemas.openxmlformats.org/officeDocument/2006/relationships/image" Target="../media/image322.png"/><Relationship Id="rId19" Type="http://schemas.openxmlformats.org/officeDocument/2006/relationships/customXml" Target="../ink/ink252.xml"/><Relationship Id="rId31" Type="http://schemas.openxmlformats.org/officeDocument/2006/relationships/customXml" Target="../ink/ink258.xml"/><Relationship Id="rId44" Type="http://schemas.openxmlformats.org/officeDocument/2006/relationships/image" Target="../media/image339.png"/><Relationship Id="rId52" Type="http://schemas.openxmlformats.org/officeDocument/2006/relationships/image" Target="../media/image343.png"/><Relationship Id="rId4" Type="http://schemas.openxmlformats.org/officeDocument/2006/relationships/image" Target="../media/image317.png"/><Relationship Id="rId9" Type="http://schemas.openxmlformats.org/officeDocument/2006/relationships/customXml" Target="../ink/ink247.xml"/><Relationship Id="rId14" Type="http://schemas.openxmlformats.org/officeDocument/2006/relationships/image" Target="../media/image324.png"/><Relationship Id="rId22" Type="http://schemas.openxmlformats.org/officeDocument/2006/relationships/image" Target="../media/image328.png"/><Relationship Id="rId27" Type="http://schemas.openxmlformats.org/officeDocument/2006/relationships/customXml" Target="../ink/ink256.xml"/><Relationship Id="rId30" Type="http://schemas.openxmlformats.org/officeDocument/2006/relationships/image" Target="../media/image332.png"/><Relationship Id="rId35" Type="http://schemas.openxmlformats.org/officeDocument/2006/relationships/customXml" Target="../ink/ink260.xml"/><Relationship Id="rId43" Type="http://schemas.openxmlformats.org/officeDocument/2006/relationships/customXml" Target="../ink/ink264.xml"/><Relationship Id="rId48" Type="http://schemas.openxmlformats.org/officeDocument/2006/relationships/image" Target="../media/image341.png"/><Relationship Id="rId8" Type="http://schemas.openxmlformats.org/officeDocument/2006/relationships/image" Target="../media/image321.png"/><Relationship Id="rId51" Type="http://schemas.openxmlformats.org/officeDocument/2006/relationships/customXml" Target="../ink/ink268.xml"/><Relationship Id="rId3" Type="http://schemas.openxmlformats.org/officeDocument/2006/relationships/image" Target="../media/image316.png"/><Relationship Id="rId12" Type="http://schemas.openxmlformats.org/officeDocument/2006/relationships/image" Target="../media/image323.png"/><Relationship Id="rId17" Type="http://schemas.openxmlformats.org/officeDocument/2006/relationships/customXml" Target="../ink/ink251.xml"/><Relationship Id="rId25" Type="http://schemas.openxmlformats.org/officeDocument/2006/relationships/customXml" Target="../ink/ink255.xml"/><Relationship Id="rId33" Type="http://schemas.openxmlformats.org/officeDocument/2006/relationships/customXml" Target="../ink/ink259.xml"/><Relationship Id="rId38" Type="http://schemas.openxmlformats.org/officeDocument/2006/relationships/image" Target="../media/image336.png"/><Relationship Id="rId46" Type="http://schemas.openxmlformats.org/officeDocument/2006/relationships/image" Target="../media/image340.png"/><Relationship Id="rId20" Type="http://schemas.openxmlformats.org/officeDocument/2006/relationships/image" Target="../media/image327.png"/><Relationship Id="rId41" Type="http://schemas.openxmlformats.org/officeDocument/2006/relationships/customXml" Target="../ink/ink2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9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2.png"/><Relationship Id="rId18" Type="http://schemas.openxmlformats.org/officeDocument/2006/relationships/customXml" Target="../ink/ink274.xml"/><Relationship Id="rId26" Type="http://schemas.openxmlformats.org/officeDocument/2006/relationships/customXml" Target="../ink/ink278.xml"/><Relationship Id="rId39" Type="http://schemas.openxmlformats.org/officeDocument/2006/relationships/image" Target="../media/image365.png"/><Relationship Id="rId21" Type="http://schemas.openxmlformats.org/officeDocument/2006/relationships/image" Target="../media/image356.png"/><Relationship Id="rId34" Type="http://schemas.openxmlformats.org/officeDocument/2006/relationships/customXml" Target="../ink/ink282.xml"/><Relationship Id="rId42" Type="http://schemas.openxmlformats.org/officeDocument/2006/relationships/customXml" Target="../ink/ink286.xml"/><Relationship Id="rId47" Type="http://schemas.openxmlformats.org/officeDocument/2006/relationships/image" Target="../media/image369.png"/><Relationship Id="rId7" Type="http://schemas.openxmlformats.org/officeDocument/2006/relationships/image" Target="../media/image349.png"/><Relationship Id="rId2" Type="http://schemas.openxmlformats.org/officeDocument/2006/relationships/image" Target="../media/image344.png"/><Relationship Id="rId16" Type="http://schemas.openxmlformats.org/officeDocument/2006/relationships/customXml" Target="../ink/ink273.xml"/><Relationship Id="rId29" Type="http://schemas.openxmlformats.org/officeDocument/2006/relationships/image" Target="../media/image3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8.png"/><Relationship Id="rId11" Type="http://schemas.openxmlformats.org/officeDocument/2006/relationships/image" Target="../media/image351.png"/><Relationship Id="rId24" Type="http://schemas.openxmlformats.org/officeDocument/2006/relationships/customXml" Target="../ink/ink277.xml"/><Relationship Id="rId32" Type="http://schemas.openxmlformats.org/officeDocument/2006/relationships/customXml" Target="../ink/ink281.xml"/><Relationship Id="rId37" Type="http://schemas.openxmlformats.org/officeDocument/2006/relationships/image" Target="../media/image364.png"/><Relationship Id="rId40" Type="http://schemas.openxmlformats.org/officeDocument/2006/relationships/customXml" Target="../ink/ink285.xml"/><Relationship Id="rId45" Type="http://schemas.openxmlformats.org/officeDocument/2006/relationships/image" Target="../media/image368.png"/><Relationship Id="rId5" Type="http://schemas.openxmlformats.org/officeDocument/2006/relationships/image" Target="../media/image347.png"/><Relationship Id="rId15" Type="http://schemas.openxmlformats.org/officeDocument/2006/relationships/image" Target="../media/image353.png"/><Relationship Id="rId23" Type="http://schemas.openxmlformats.org/officeDocument/2006/relationships/image" Target="../media/image357.png"/><Relationship Id="rId28" Type="http://schemas.openxmlformats.org/officeDocument/2006/relationships/customXml" Target="../ink/ink279.xml"/><Relationship Id="rId36" Type="http://schemas.openxmlformats.org/officeDocument/2006/relationships/customXml" Target="../ink/ink283.xml"/><Relationship Id="rId10" Type="http://schemas.openxmlformats.org/officeDocument/2006/relationships/customXml" Target="../ink/ink270.xml"/><Relationship Id="rId19" Type="http://schemas.openxmlformats.org/officeDocument/2006/relationships/image" Target="../media/image355.png"/><Relationship Id="rId31" Type="http://schemas.openxmlformats.org/officeDocument/2006/relationships/image" Target="../media/image361.png"/><Relationship Id="rId44" Type="http://schemas.openxmlformats.org/officeDocument/2006/relationships/customXml" Target="../ink/ink287.xml"/><Relationship Id="rId4" Type="http://schemas.openxmlformats.org/officeDocument/2006/relationships/image" Target="../media/image346.png"/><Relationship Id="rId9" Type="http://schemas.openxmlformats.org/officeDocument/2006/relationships/image" Target="../media/image350.png"/><Relationship Id="rId14" Type="http://schemas.openxmlformats.org/officeDocument/2006/relationships/customXml" Target="../ink/ink272.xml"/><Relationship Id="rId22" Type="http://schemas.openxmlformats.org/officeDocument/2006/relationships/customXml" Target="../ink/ink276.xml"/><Relationship Id="rId27" Type="http://schemas.openxmlformats.org/officeDocument/2006/relationships/image" Target="../media/image359.png"/><Relationship Id="rId30" Type="http://schemas.openxmlformats.org/officeDocument/2006/relationships/customXml" Target="../ink/ink280.xml"/><Relationship Id="rId35" Type="http://schemas.openxmlformats.org/officeDocument/2006/relationships/image" Target="../media/image363.png"/><Relationship Id="rId43" Type="http://schemas.openxmlformats.org/officeDocument/2006/relationships/image" Target="../media/image367.png"/><Relationship Id="rId8" Type="http://schemas.openxmlformats.org/officeDocument/2006/relationships/customXml" Target="../ink/ink269.xml"/><Relationship Id="rId3" Type="http://schemas.openxmlformats.org/officeDocument/2006/relationships/image" Target="../media/image345.png"/><Relationship Id="rId12" Type="http://schemas.openxmlformats.org/officeDocument/2006/relationships/customXml" Target="../ink/ink271.xml"/><Relationship Id="rId17" Type="http://schemas.openxmlformats.org/officeDocument/2006/relationships/image" Target="../media/image354.png"/><Relationship Id="rId25" Type="http://schemas.openxmlformats.org/officeDocument/2006/relationships/image" Target="../media/image358.png"/><Relationship Id="rId33" Type="http://schemas.openxmlformats.org/officeDocument/2006/relationships/image" Target="../media/image362.png"/><Relationship Id="rId38" Type="http://schemas.openxmlformats.org/officeDocument/2006/relationships/customXml" Target="../ink/ink284.xml"/><Relationship Id="rId46" Type="http://schemas.openxmlformats.org/officeDocument/2006/relationships/customXml" Target="../ink/ink288.xml"/><Relationship Id="rId20" Type="http://schemas.openxmlformats.org/officeDocument/2006/relationships/customXml" Target="../ink/ink275.xml"/><Relationship Id="rId41" Type="http://schemas.openxmlformats.org/officeDocument/2006/relationships/image" Target="../media/image366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8.png"/><Relationship Id="rId18" Type="http://schemas.openxmlformats.org/officeDocument/2006/relationships/customXml" Target="../ink/ink294.xml"/><Relationship Id="rId26" Type="http://schemas.openxmlformats.org/officeDocument/2006/relationships/customXml" Target="../ink/ink298.xml"/><Relationship Id="rId39" Type="http://schemas.openxmlformats.org/officeDocument/2006/relationships/image" Target="../media/image391.png"/><Relationship Id="rId21" Type="http://schemas.openxmlformats.org/officeDocument/2006/relationships/image" Target="../media/image382.png"/><Relationship Id="rId34" Type="http://schemas.openxmlformats.org/officeDocument/2006/relationships/customXml" Target="../ink/ink302.xml"/><Relationship Id="rId42" Type="http://schemas.openxmlformats.org/officeDocument/2006/relationships/customXml" Target="../ink/ink306.xml"/><Relationship Id="rId47" Type="http://schemas.openxmlformats.org/officeDocument/2006/relationships/image" Target="../media/image395.png"/><Relationship Id="rId7" Type="http://schemas.openxmlformats.org/officeDocument/2006/relationships/image" Target="../media/image375.png"/><Relationship Id="rId2" Type="http://schemas.openxmlformats.org/officeDocument/2006/relationships/image" Target="../media/image370.png"/><Relationship Id="rId16" Type="http://schemas.openxmlformats.org/officeDocument/2006/relationships/customXml" Target="../ink/ink293.xml"/><Relationship Id="rId29" Type="http://schemas.openxmlformats.org/officeDocument/2006/relationships/image" Target="../media/image386.png"/><Relationship Id="rId11" Type="http://schemas.openxmlformats.org/officeDocument/2006/relationships/image" Target="../media/image377.png"/><Relationship Id="rId24" Type="http://schemas.openxmlformats.org/officeDocument/2006/relationships/customXml" Target="../ink/ink297.xml"/><Relationship Id="rId32" Type="http://schemas.openxmlformats.org/officeDocument/2006/relationships/customXml" Target="../ink/ink301.xml"/><Relationship Id="rId37" Type="http://schemas.openxmlformats.org/officeDocument/2006/relationships/image" Target="../media/image390.png"/><Relationship Id="rId40" Type="http://schemas.openxmlformats.org/officeDocument/2006/relationships/customXml" Target="../ink/ink305.xml"/><Relationship Id="rId45" Type="http://schemas.openxmlformats.org/officeDocument/2006/relationships/image" Target="../media/image394.png"/><Relationship Id="rId5" Type="http://schemas.openxmlformats.org/officeDocument/2006/relationships/image" Target="../media/image373.png"/><Relationship Id="rId15" Type="http://schemas.openxmlformats.org/officeDocument/2006/relationships/image" Target="../media/image379.png"/><Relationship Id="rId23" Type="http://schemas.openxmlformats.org/officeDocument/2006/relationships/image" Target="../media/image383.png"/><Relationship Id="rId28" Type="http://schemas.openxmlformats.org/officeDocument/2006/relationships/customXml" Target="../ink/ink299.xml"/><Relationship Id="rId36" Type="http://schemas.openxmlformats.org/officeDocument/2006/relationships/customXml" Target="../ink/ink303.xml"/><Relationship Id="rId49" Type="http://schemas.openxmlformats.org/officeDocument/2006/relationships/image" Target="../media/image396.png"/><Relationship Id="rId10" Type="http://schemas.openxmlformats.org/officeDocument/2006/relationships/customXml" Target="../ink/ink290.xml"/><Relationship Id="rId19" Type="http://schemas.openxmlformats.org/officeDocument/2006/relationships/image" Target="../media/image381.png"/><Relationship Id="rId31" Type="http://schemas.openxmlformats.org/officeDocument/2006/relationships/image" Target="../media/image387.png"/><Relationship Id="rId44" Type="http://schemas.openxmlformats.org/officeDocument/2006/relationships/customXml" Target="../ink/ink307.xml"/><Relationship Id="rId4" Type="http://schemas.openxmlformats.org/officeDocument/2006/relationships/image" Target="../media/image372.png"/><Relationship Id="rId9" Type="http://schemas.openxmlformats.org/officeDocument/2006/relationships/image" Target="../media/image376.png"/><Relationship Id="rId14" Type="http://schemas.openxmlformats.org/officeDocument/2006/relationships/customXml" Target="../ink/ink292.xml"/><Relationship Id="rId22" Type="http://schemas.openxmlformats.org/officeDocument/2006/relationships/customXml" Target="../ink/ink296.xml"/><Relationship Id="rId27" Type="http://schemas.openxmlformats.org/officeDocument/2006/relationships/image" Target="../media/image385.png"/><Relationship Id="rId30" Type="http://schemas.openxmlformats.org/officeDocument/2006/relationships/customXml" Target="../ink/ink300.xml"/><Relationship Id="rId35" Type="http://schemas.openxmlformats.org/officeDocument/2006/relationships/image" Target="../media/image389.png"/><Relationship Id="rId43" Type="http://schemas.openxmlformats.org/officeDocument/2006/relationships/image" Target="../media/image393.png"/><Relationship Id="rId48" Type="http://schemas.openxmlformats.org/officeDocument/2006/relationships/customXml" Target="../ink/ink309.xml"/><Relationship Id="rId8" Type="http://schemas.openxmlformats.org/officeDocument/2006/relationships/customXml" Target="../ink/ink289.xml"/><Relationship Id="rId3" Type="http://schemas.openxmlformats.org/officeDocument/2006/relationships/image" Target="../media/image371.png"/><Relationship Id="rId12" Type="http://schemas.openxmlformats.org/officeDocument/2006/relationships/customXml" Target="../ink/ink291.xml"/><Relationship Id="rId17" Type="http://schemas.openxmlformats.org/officeDocument/2006/relationships/image" Target="../media/image380.png"/><Relationship Id="rId25" Type="http://schemas.openxmlformats.org/officeDocument/2006/relationships/image" Target="../media/image384.png"/><Relationship Id="rId33" Type="http://schemas.openxmlformats.org/officeDocument/2006/relationships/image" Target="../media/image388.png"/><Relationship Id="rId38" Type="http://schemas.openxmlformats.org/officeDocument/2006/relationships/customXml" Target="../ink/ink304.xml"/><Relationship Id="rId46" Type="http://schemas.openxmlformats.org/officeDocument/2006/relationships/customXml" Target="../ink/ink308.xml"/><Relationship Id="rId20" Type="http://schemas.openxmlformats.org/officeDocument/2006/relationships/customXml" Target="../ink/ink295.xml"/><Relationship Id="rId41" Type="http://schemas.openxmlformats.org/officeDocument/2006/relationships/image" Target="../media/image3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4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5.png"/><Relationship Id="rId18" Type="http://schemas.openxmlformats.org/officeDocument/2006/relationships/customXml" Target="../ink/ink315.xml"/><Relationship Id="rId26" Type="http://schemas.openxmlformats.org/officeDocument/2006/relationships/customXml" Target="../ink/ink319.xml"/><Relationship Id="rId39" Type="http://schemas.openxmlformats.org/officeDocument/2006/relationships/image" Target="../media/image417.png"/><Relationship Id="rId21" Type="http://schemas.openxmlformats.org/officeDocument/2006/relationships/image" Target="../media/image408.png"/><Relationship Id="rId34" Type="http://schemas.openxmlformats.org/officeDocument/2006/relationships/customXml" Target="../ink/ink323.xml"/><Relationship Id="rId42" Type="http://schemas.openxmlformats.org/officeDocument/2006/relationships/customXml" Target="../ink/ink327.xml"/><Relationship Id="rId47" Type="http://schemas.openxmlformats.org/officeDocument/2006/relationships/image" Target="../media/image421.png"/><Relationship Id="rId7" Type="http://schemas.openxmlformats.org/officeDocument/2006/relationships/image" Target="../media/image402.png"/><Relationship Id="rId2" Type="http://schemas.openxmlformats.org/officeDocument/2006/relationships/image" Target="../media/image397.png"/><Relationship Id="rId16" Type="http://schemas.openxmlformats.org/officeDocument/2006/relationships/customXml" Target="../ink/ink314.xml"/><Relationship Id="rId29" Type="http://schemas.openxmlformats.org/officeDocument/2006/relationships/image" Target="../media/image4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1.png"/><Relationship Id="rId11" Type="http://schemas.openxmlformats.org/officeDocument/2006/relationships/image" Target="../media/image404.png"/><Relationship Id="rId24" Type="http://schemas.openxmlformats.org/officeDocument/2006/relationships/customXml" Target="../ink/ink318.xml"/><Relationship Id="rId32" Type="http://schemas.openxmlformats.org/officeDocument/2006/relationships/customXml" Target="../ink/ink322.xml"/><Relationship Id="rId37" Type="http://schemas.openxmlformats.org/officeDocument/2006/relationships/image" Target="../media/image416.png"/><Relationship Id="rId40" Type="http://schemas.openxmlformats.org/officeDocument/2006/relationships/customXml" Target="../ink/ink326.xml"/><Relationship Id="rId45" Type="http://schemas.openxmlformats.org/officeDocument/2006/relationships/image" Target="../media/image420.png"/><Relationship Id="rId5" Type="http://schemas.openxmlformats.org/officeDocument/2006/relationships/image" Target="../media/image400.png"/><Relationship Id="rId15" Type="http://schemas.openxmlformats.org/officeDocument/2006/relationships/image" Target="../media/image406.png"/><Relationship Id="rId23" Type="http://schemas.openxmlformats.org/officeDocument/2006/relationships/image" Target="../media/image409.png"/><Relationship Id="rId28" Type="http://schemas.openxmlformats.org/officeDocument/2006/relationships/customXml" Target="../ink/ink320.xml"/><Relationship Id="rId36" Type="http://schemas.openxmlformats.org/officeDocument/2006/relationships/customXml" Target="../ink/ink324.xml"/><Relationship Id="rId10" Type="http://schemas.openxmlformats.org/officeDocument/2006/relationships/customXml" Target="../ink/ink311.xml"/><Relationship Id="rId19" Type="http://schemas.openxmlformats.org/officeDocument/2006/relationships/image" Target="../media/image407.png"/><Relationship Id="rId31" Type="http://schemas.openxmlformats.org/officeDocument/2006/relationships/image" Target="../media/image413.png"/><Relationship Id="rId44" Type="http://schemas.openxmlformats.org/officeDocument/2006/relationships/customXml" Target="../ink/ink328.xml"/><Relationship Id="rId4" Type="http://schemas.openxmlformats.org/officeDocument/2006/relationships/image" Target="../media/image399.png"/><Relationship Id="rId9" Type="http://schemas.openxmlformats.org/officeDocument/2006/relationships/image" Target="../media/image403.png"/><Relationship Id="rId14" Type="http://schemas.openxmlformats.org/officeDocument/2006/relationships/customXml" Target="../ink/ink313.xml"/><Relationship Id="rId22" Type="http://schemas.openxmlformats.org/officeDocument/2006/relationships/customXml" Target="../ink/ink317.xml"/><Relationship Id="rId27" Type="http://schemas.openxmlformats.org/officeDocument/2006/relationships/image" Target="../media/image411.png"/><Relationship Id="rId30" Type="http://schemas.openxmlformats.org/officeDocument/2006/relationships/customXml" Target="../ink/ink321.xml"/><Relationship Id="rId35" Type="http://schemas.openxmlformats.org/officeDocument/2006/relationships/image" Target="../media/image415.png"/><Relationship Id="rId43" Type="http://schemas.openxmlformats.org/officeDocument/2006/relationships/image" Target="../media/image419.png"/><Relationship Id="rId8" Type="http://schemas.openxmlformats.org/officeDocument/2006/relationships/customXml" Target="../ink/ink310.xml"/><Relationship Id="rId3" Type="http://schemas.openxmlformats.org/officeDocument/2006/relationships/image" Target="../media/image398.png"/><Relationship Id="rId12" Type="http://schemas.openxmlformats.org/officeDocument/2006/relationships/customXml" Target="../ink/ink312.xml"/><Relationship Id="rId17" Type="http://schemas.openxmlformats.org/officeDocument/2006/relationships/image" Target="../media/image162.png"/><Relationship Id="rId25" Type="http://schemas.openxmlformats.org/officeDocument/2006/relationships/image" Target="../media/image410.png"/><Relationship Id="rId33" Type="http://schemas.openxmlformats.org/officeDocument/2006/relationships/image" Target="../media/image414.png"/><Relationship Id="rId38" Type="http://schemas.openxmlformats.org/officeDocument/2006/relationships/customXml" Target="../ink/ink325.xml"/><Relationship Id="rId46" Type="http://schemas.openxmlformats.org/officeDocument/2006/relationships/customXml" Target="../ink/ink329.xml"/><Relationship Id="rId20" Type="http://schemas.openxmlformats.org/officeDocument/2006/relationships/customXml" Target="../ink/ink316.xml"/><Relationship Id="rId41" Type="http://schemas.openxmlformats.org/officeDocument/2006/relationships/image" Target="../media/image418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0.png"/><Relationship Id="rId18" Type="http://schemas.openxmlformats.org/officeDocument/2006/relationships/customXml" Target="../ink/ink335.xml"/><Relationship Id="rId26" Type="http://schemas.openxmlformats.org/officeDocument/2006/relationships/customXml" Target="../ink/ink339.xml"/><Relationship Id="rId39" Type="http://schemas.openxmlformats.org/officeDocument/2006/relationships/customXml" Target="../ink/ink346.xml"/><Relationship Id="rId21" Type="http://schemas.openxmlformats.org/officeDocument/2006/relationships/image" Target="../media/image433.png"/><Relationship Id="rId34" Type="http://schemas.openxmlformats.org/officeDocument/2006/relationships/image" Target="../media/image439.png"/><Relationship Id="rId42" Type="http://schemas.openxmlformats.org/officeDocument/2006/relationships/image" Target="../media/image443.png"/><Relationship Id="rId7" Type="http://schemas.openxmlformats.org/officeDocument/2006/relationships/image" Target="../media/image427.png"/><Relationship Id="rId2" Type="http://schemas.openxmlformats.org/officeDocument/2006/relationships/image" Target="../media/image422.png"/><Relationship Id="rId16" Type="http://schemas.openxmlformats.org/officeDocument/2006/relationships/customXml" Target="../ink/ink334.xml"/><Relationship Id="rId20" Type="http://schemas.openxmlformats.org/officeDocument/2006/relationships/customXml" Target="../ink/ink336.xml"/><Relationship Id="rId29" Type="http://schemas.openxmlformats.org/officeDocument/2006/relationships/customXml" Target="../ink/ink341.xml"/><Relationship Id="rId41" Type="http://schemas.openxmlformats.org/officeDocument/2006/relationships/customXml" Target="../ink/ink3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6.png"/><Relationship Id="rId11" Type="http://schemas.openxmlformats.org/officeDocument/2006/relationships/image" Target="../media/image429.png"/><Relationship Id="rId24" Type="http://schemas.openxmlformats.org/officeDocument/2006/relationships/customXml" Target="../ink/ink338.xml"/><Relationship Id="rId32" Type="http://schemas.openxmlformats.org/officeDocument/2006/relationships/image" Target="../media/image438.png"/><Relationship Id="rId37" Type="http://schemas.openxmlformats.org/officeDocument/2006/relationships/customXml" Target="../ink/ink345.xml"/><Relationship Id="rId40" Type="http://schemas.openxmlformats.org/officeDocument/2006/relationships/image" Target="../media/image442.png"/><Relationship Id="rId5" Type="http://schemas.openxmlformats.org/officeDocument/2006/relationships/image" Target="../media/image425.png"/><Relationship Id="rId15" Type="http://schemas.openxmlformats.org/officeDocument/2006/relationships/image" Target="../media/image431.png"/><Relationship Id="rId23" Type="http://schemas.openxmlformats.org/officeDocument/2006/relationships/image" Target="../media/image434.png"/><Relationship Id="rId28" Type="http://schemas.openxmlformats.org/officeDocument/2006/relationships/customXml" Target="../ink/ink340.xml"/><Relationship Id="rId36" Type="http://schemas.openxmlformats.org/officeDocument/2006/relationships/image" Target="../media/image440.png"/><Relationship Id="rId10" Type="http://schemas.openxmlformats.org/officeDocument/2006/relationships/customXml" Target="../ink/ink331.xml"/><Relationship Id="rId19" Type="http://schemas.openxmlformats.org/officeDocument/2006/relationships/image" Target="../media/image432.png"/><Relationship Id="rId31" Type="http://schemas.openxmlformats.org/officeDocument/2006/relationships/customXml" Target="../ink/ink342.xml"/><Relationship Id="rId44" Type="http://schemas.openxmlformats.org/officeDocument/2006/relationships/image" Target="../media/image444.png"/><Relationship Id="rId4" Type="http://schemas.openxmlformats.org/officeDocument/2006/relationships/image" Target="../media/image424.png"/><Relationship Id="rId9" Type="http://schemas.openxmlformats.org/officeDocument/2006/relationships/image" Target="../media/image428.png"/><Relationship Id="rId14" Type="http://schemas.openxmlformats.org/officeDocument/2006/relationships/customXml" Target="../ink/ink333.xml"/><Relationship Id="rId22" Type="http://schemas.openxmlformats.org/officeDocument/2006/relationships/customXml" Target="../ink/ink337.xml"/><Relationship Id="rId27" Type="http://schemas.openxmlformats.org/officeDocument/2006/relationships/image" Target="../media/image436.png"/><Relationship Id="rId30" Type="http://schemas.openxmlformats.org/officeDocument/2006/relationships/image" Target="../media/image437.png"/><Relationship Id="rId35" Type="http://schemas.openxmlformats.org/officeDocument/2006/relationships/customXml" Target="../ink/ink344.xml"/><Relationship Id="rId43" Type="http://schemas.openxmlformats.org/officeDocument/2006/relationships/customXml" Target="../ink/ink348.xml"/><Relationship Id="rId8" Type="http://schemas.openxmlformats.org/officeDocument/2006/relationships/customXml" Target="../ink/ink330.xml"/><Relationship Id="rId3" Type="http://schemas.openxmlformats.org/officeDocument/2006/relationships/image" Target="../media/image423.png"/><Relationship Id="rId12" Type="http://schemas.openxmlformats.org/officeDocument/2006/relationships/customXml" Target="../ink/ink332.xml"/><Relationship Id="rId17" Type="http://schemas.openxmlformats.org/officeDocument/2006/relationships/image" Target="../media/image101.png"/><Relationship Id="rId25" Type="http://schemas.openxmlformats.org/officeDocument/2006/relationships/image" Target="../media/image435.png"/><Relationship Id="rId33" Type="http://schemas.openxmlformats.org/officeDocument/2006/relationships/customXml" Target="../ink/ink343.xml"/><Relationship Id="rId38" Type="http://schemas.openxmlformats.org/officeDocument/2006/relationships/image" Target="../media/image441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51.xml"/><Relationship Id="rId18" Type="http://schemas.openxmlformats.org/officeDocument/2006/relationships/image" Target="../media/image455.png"/><Relationship Id="rId26" Type="http://schemas.openxmlformats.org/officeDocument/2006/relationships/image" Target="../media/image459.png"/><Relationship Id="rId21" Type="http://schemas.openxmlformats.org/officeDocument/2006/relationships/customXml" Target="../ink/ink355.xml"/><Relationship Id="rId34" Type="http://schemas.openxmlformats.org/officeDocument/2006/relationships/image" Target="../media/image463.png"/><Relationship Id="rId7" Type="http://schemas.openxmlformats.org/officeDocument/2006/relationships/image" Target="../media/image449.png"/><Relationship Id="rId12" Type="http://schemas.openxmlformats.org/officeDocument/2006/relationships/image" Target="../media/image452.png"/><Relationship Id="rId17" Type="http://schemas.openxmlformats.org/officeDocument/2006/relationships/customXml" Target="../ink/ink353.xml"/><Relationship Id="rId25" Type="http://schemas.openxmlformats.org/officeDocument/2006/relationships/customXml" Target="../ink/ink357.xml"/><Relationship Id="rId33" Type="http://schemas.openxmlformats.org/officeDocument/2006/relationships/customXml" Target="../ink/ink361.xml"/><Relationship Id="rId38" Type="http://schemas.openxmlformats.org/officeDocument/2006/relationships/image" Target="../media/image46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54.png"/><Relationship Id="rId20" Type="http://schemas.openxmlformats.org/officeDocument/2006/relationships/image" Target="../media/image456.png"/><Relationship Id="rId29" Type="http://schemas.openxmlformats.org/officeDocument/2006/relationships/customXml" Target="../ink/ink3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8.png"/><Relationship Id="rId11" Type="http://schemas.openxmlformats.org/officeDocument/2006/relationships/customXml" Target="../ink/ink350.xml"/><Relationship Id="rId24" Type="http://schemas.openxmlformats.org/officeDocument/2006/relationships/image" Target="../media/image458.png"/><Relationship Id="rId32" Type="http://schemas.openxmlformats.org/officeDocument/2006/relationships/image" Target="../media/image462.png"/><Relationship Id="rId37" Type="http://schemas.openxmlformats.org/officeDocument/2006/relationships/customXml" Target="../ink/ink363.xml"/><Relationship Id="rId5" Type="http://schemas.openxmlformats.org/officeDocument/2006/relationships/image" Target="../media/image447.png"/><Relationship Id="rId15" Type="http://schemas.openxmlformats.org/officeDocument/2006/relationships/customXml" Target="../ink/ink352.xml"/><Relationship Id="rId23" Type="http://schemas.openxmlformats.org/officeDocument/2006/relationships/customXml" Target="../ink/ink356.xml"/><Relationship Id="rId28" Type="http://schemas.openxmlformats.org/officeDocument/2006/relationships/image" Target="../media/image460.png"/><Relationship Id="rId36" Type="http://schemas.openxmlformats.org/officeDocument/2006/relationships/image" Target="../media/image464.png"/><Relationship Id="rId10" Type="http://schemas.openxmlformats.org/officeDocument/2006/relationships/image" Target="../media/image451.png"/><Relationship Id="rId19" Type="http://schemas.openxmlformats.org/officeDocument/2006/relationships/customXml" Target="../ink/ink354.xml"/><Relationship Id="rId31" Type="http://schemas.openxmlformats.org/officeDocument/2006/relationships/customXml" Target="../ink/ink360.xml"/><Relationship Id="rId4" Type="http://schemas.openxmlformats.org/officeDocument/2006/relationships/image" Target="../media/image446.png"/><Relationship Id="rId9" Type="http://schemas.openxmlformats.org/officeDocument/2006/relationships/customXml" Target="../ink/ink349.xml"/><Relationship Id="rId14" Type="http://schemas.openxmlformats.org/officeDocument/2006/relationships/image" Target="../media/image453.png"/><Relationship Id="rId22" Type="http://schemas.openxmlformats.org/officeDocument/2006/relationships/image" Target="../media/image457.png"/><Relationship Id="rId27" Type="http://schemas.openxmlformats.org/officeDocument/2006/relationships/customXml" Target="../ink/ink358.xml"/><Relationship Id="rId30" Type="http://schemas.openxmlformats.org/officeDocument/2006/relationships/image" Target="../media/image461.png"/><Relationship Id="rId35" Type="http://schemas.openxmlformats.org/officeDocument/2006/relationships/customXml" Target="../ink/ink362.xml"/><Relationship Id="rId8" Type="http://schemas.openxmlformats.org/officeDocument/2006/relationships/image" Target="../media/image450.png"/><Relationship Id="rId3" Type="http://schemas.openxmlformats.org/officeDocument/2006/relationships/image" Target="../media/image44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customXml" Target="../ink/ink6.xml"/><Relationship Id="rId26" Type="http://schemas.openxmlformats.org/officeDocument/2006/relationships/customXml" Target="../ink/ink10.xml"/><Relationship Id="rId21" Type="http://schemas.openxmlformats.org/officeDocument/2006/relationships/image" Target="../media/image14.png"/><Relationship Id="rId34" Type="http://schemas.openxmlformats.org/officeDocument/2006/relationships/customXml" Target="../ink/ink14.xml"/><Relationship Id="rId7" Type="http://schemas.openxmlformats.org/officeDocument/2006/relationships/image" Target="../media/image7.png"/><Relationship Id="rId12" Type="http://schemas.openxmlformats.org/officeDocument/2006/relationships/customXml" Target="../ink/ink3.xml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openxmlformats.org/officeDocument/2006/relationships/customXml" Target="../ink/ink9.xml"/><Relationship Id="rId32" Type="http://schemas.openxmlformats.org/officeDocument/2006/relationships/customXml" Target="../ink/ink13.xml"/><Relationship Id="rId37" Type="http://schemas.openxmlformats.org/officeDocument/2006/relationships/image" Target="../media/image22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customXml" Target="../ink/ink11.xml"/><Relationship Id="rId36" Type="http://schemas.openxmlformats.org/officeDocument/2006/relationships/customXml" Target="../ink/ink15.xml"/><Relationship Id="rId10" Type="http://schemas.openxmlformats.org/officeDocument/2006/relationships/customXml" Target="../ink/ink2.xml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image" Target="../media/image17.png"/><Relationship Id="rId30" Type="http://schemas.openxmlformats.org/officeDocument/2006/relationships/customXml" Target="../ink/ink12.xml"/><Relationship Id="rId35" Type="http://schemas.openxmlformats.org/officeDocument/2006/relationships/image" Target="../media/image21.png"/><Relationship Id="rId8" Type="http://schemas.openxmlformats.org/officeDocument/2006/relationships/customXml" Target="../ink/ink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4.png"/><Relationship Id="rId18" Type="http://schemas.openxmlformats.org/officeDocument/2006/relationships/customXml" Target="../ink/ink369.xml"/><Relationship Id="rId26" Type="http://schemas.openxmlformats.org/officeDocument/2006/relationships/customXml" Target="../ink/ink373.xml"/><Relationship Id="rId39" Type="http://schemas.openxmlformats.org/officeDocument/2006/relationships/image" Target="../media/image487.png"/><Relationship Id="rId21" Type="http://schemas.openxmlformats.org/officeDocument/2006/relationships/image" Target="../media/image478.png"/><Relationship Id="rId34" Type="http://schemas.openxmlformats.org/officeDocument/2006/relationships/customXml" Target="../ink/ink377.xml"/><Relationship Id="rId42" Type="http://schemas.openxmlformats.org/officeDocument/2006/relationships/customXml" Target="../ink/ink381.xml"/><Relationship Id="rId7" Type="http://schemas.openxmlformats.org/officeDocument/2006/relationships/image" Target="../media/image471.png"/><Relationship Id="rId2" Type="http://schemas.openxmlformats.org/officeDocument/2006/relationships/image" Target="../media/image466.png"/><Relationship Id="rId16" Type="http://schemas.openxmlformats.org/officeDocument/2006/relationships/customXml" Target="../ink/ink368.xml"/><Relationship Id="rId20" Type="http://schemas.openxmlformats.org/officeDocument/2006/relationships/customXml" Target="../ink/ink370.xml"/><Relationship Id="rId29" Type="http://schemas.openxmlformats.org/officeDocument/2006/relationships/image" Target="../media/image482.png"/><Relationship Id="rId41" Type="http://schemas.openxmlformats.org/officeDocument/2006/relationships/image" Target="../media/image4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0.png"/><Relationship Id="rId11" Type="http://schemas.openxmlformats.org/officeDocument/2006/relationships/image" Target="../media/image473.png"/><Relationship Id="rId24" Type="http://schemas.openxmlformats.org/officeDocument/2006/relationships/customXml" Target="../ink/ink372.xml"/><Relationship Id="rId32" Type="http://schemas.openxmlformats.org/officeDocument/2006/relationships/customXml" Target="../ink/ink376.xml"/><Relationship Id="rId37" Type="http://schemas.openxmlformats.org/officeDocument/2006/relationships/image" Target="../media/image486.png"/><Relationship Id="rId40" Type="http://schemas.openxmlformats.org/officeDocument/2006/relationships/customXml" Target="../ink/ink380.xml"/><Relationship Id="rId5" Type="http://schemas.openxmlformats.org/officeDocument/2006/relationships/image" Target="../media/image469.png"/><Relationship Id="rId15" Type="http://schemas.openxmlformats.org/officeDocument/2006/relationships/image" Target="../media/image475.png"/><Relationship Id="rId23" Type="http://schemas.openxmlformats.org/officeDocument/2006/relationships/image" Target="../media/image479.png"/><Relationship Id="rId28" Type="http://schemas.openxmlformats.org/officeDocument/2006/relationships/customXml" Target="../ink/ink374.xml"/><Relationship Id="rId36" Type="http://schemas.openxmlformats.org/officeDocument/2006/relationships/customXml" Target="../ink/ink378.xml"/><Relationship Id="rId10" Type="http://schemas.openxmlformats.org/officeDocument/2006/relationships/customXml" Target="../ink/ink365.xml"/><Relationship Id="rId19" Type="http://schemas.openxmlformats.org/officeDocument/2006/relationships/image" Target="../media/image477.png"/><Relationship Id="rId31" Type="http://schemas.openxmlformats.org/officeDocument/2006/relationships/image" Target="../media/image483.png"/><Relationship Id="rId4" Type="http://schemas.openxmlformats.org/officeDocument/2006/relationships/image" Target="../media/image468.png"/><Relationship Id="rId9" Type="http://schemas.openxmlformats.org/officeDocument/2006/relationships/image" Target="../media/image472.png"/><Relationship Id="rId14" Type="http://schemas.openxmlformats.org/officeDocument/2006/relationships/customXml" Target="../ink/ink367.xml"/><Relationship Id="rId22" Type="http://schemas.openxmlformats.org/officeDocument/2006/relationships/customXml" Target="../ink/ink371.xml"/><Relationship Id="rId27" Type="http://schemas.openxmlformats.org/officeDocument/2006/relationships/image" Target="../media/image481.png"/><Relationship Id="rId30" Type="http://schemas.openxmlformats.org/officeDocument/2006/relationships/customXml" Target="../ink/ink375.xml"/><Relationship Id="rId35" Type="http://schemas.openxmlformats.org/officeDocument/2006/relationships/image" Target="../media/image485.png"/><Relationship Id="rId43" Type="http://schemas.openxmlformats.org/officeDocument/2006/relationships/image" Target="../media/image489.png"/><Relationship Id="rId8" Type="http://schemas.openxmlformats.org/officeDocument/2006/relationships/customXml" Target="../ink/ink364.xml"/><Relationship Id="rId3" Type="http://schemas.openxmlformats.org/officeDocument/2006/relationships/image" Target="../media/image467.png"/><Relationship Id="rId12" Type="http://schemas.openxmlformats.org/officeDocument/2006/relationships/customXml" Target="../ink/ink366.xml"/><Relationship Id="rId17" Type="http://schemas.openxmlformats.org/officeDocument/2006/relationships/image" Target="../media/image476.png"/><Relationship Id="rId25" Type="http://schemas.openxmlformats.org/officeDocument/2006/relationships/image" Target="../media/image480.png"/><Relationship Id="rId33" Type="http://schemas.openxmlformats.org/officeDocument/2006/relationships/image" Target="../media/image484.png"/><Relationship Id="rId38" Type="http://schemas.openxmlformats.org/officeDocument/2006/relationships/customXml" Target="../ink/ink379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8.png"/><Relationship Id="rId18" Type="http://schemas.openxmlformats.org/officeDocument/2006/relationships/customXml" Target="../ink/ink387.xml"/><Relationship Id="rId26" Type="http://schemas.openxmlformats.org/officeDocument/2006/relationships/customXml" Target="../ink/ink391.xml"/><Relationship Id="rId21" Type="http://schemas.openxmlformats.org/officeDocument/2006/relationships/image" Target="../media/image502.png"/><Relationship Id="rId34" Type="http://schemas.openxmlformats.org/officeDocument/2006/relationships/customXml" Target="../ink/ink395.xml"/><Relationship Id="rId7" Type="http://schemas.openxmlformats.org/officeDocument/2006/relationships/image" Target="../media/image495.png"/><Relationship Id="rId12" Type="http://schemas.openxmlformats.org/officeDocument/2006/relationships/customXml" Target="../ink/ink384.xml"/><Relationship Id="rId17" Type="http://schemas.openxmlformats.org/officeDocument/2006/relationships/image" Target="../media/image500.png"/><Relationship Id="rId25" Type="http://schemas.openxmlformats.org/officeDocument/2006/relationships/image" Target="../media/image504.png"/><Relationship Id="rId33" Type="http://schemas.openxmlformats.org/officeDocument/2006/relationships/image" Target="../media/image508.png"/><Relationship Id="rId2" Type="http://schemas.openxmlformats.org/officeDocument/2006/relationships/image" Target="../media/image490.png"/><Relationship Id="rId16" Type="http://schemas.openxmlformats.org/officeDocument/2006/relationships/customXml" Target="../ink/ink386.xml"/><Relationship Id="rId20" Type="http://schemas.openxmlformats.org/officeDocument/2006/relationships/customXml" Target="../ink/ink388.xml"/><Relationship Id="rId29" Type="http://schemas.openxmlformats.org/officeDocument/2006/relationships/image" Target="../media/image5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4.png"/><Relationship Id="rId11" Type="http://schemas.openxmlformats.org/officeDocument/2006/relationships/image" Target="../media/image497.png"/><Relationship Id="rId24" Type="http://schemas.openxmlformats.org/officeDocument/2006/relationships/customXml" Target="../ink/ink390.xml"/><Relationship Id="rId32" Type="http://schemas.openxmlformats.org/officeDocument/2006/relationships/customXml" Target="../ink/ink394.xml"/><Relationship Id="rId37" Type="http://schemas.openxmlformats.org/officeDocument/2006/relationships/image" Target="../media/image510.png"/><Relationship Id="rId5" Type="http://schemas.openxmlformats.org/officeDocument/2006/relationships/image" Target="../media/image493.png"/><Relationship Id="rId15" Type="http://schemas.openxmlformats.org/officeDocument/2006/relationships/image" Target="../media/image499.png"/><Relationship Id="rId23" Type="http://schemas.openxmlformats.org/officeDocument/2006/relationships/image" Target="../media/image503.png"/><Relationship Id="rId28" Type="http://schemas.openxmlformats.org/officeDocument/2006/relationships/customXml" Target="../ink/ink392.xml"/><Relationship Id="rId36" Type="http://schemas.openxmlformats.org/officeDocument/2006/relationships/customXml" Target="../ink/ink396.xml"/><Relationship Id="rId10" Type="http://schemas.openxmlformats.org/officeDocument/2006/relationships/customXml" Target="../ink/ink383.xml"/><Relationship Id="rId19" Type="http://schemas.openxmlformats.org/officeDocument/2006/relationships/image" Target="../media/image501.png"/><Relationship Id="rId31" Type="http://schemas.openxmlformats.org/officeDocument/2006/relationships/image" Target="../media/image507.png"/><Relationship Id="rId4" Type="http://schemas.openxmlformats.org/officeDocument/2006/relationships/image" Target="../media/image492.png"/><Relationship Id="rId9" Type="http://schemas.openxmlformats.org/officeDocument/2006/relationships/image" Target="../media/image496.png"/><Relationship Id="rId14" Type="http://schemas.openxmlformats.org/officeDocument/2006/relationships/customXml" Target="../ink/ink385.xml"/><Relationship Id="rId22" Type="http://schemas.openxmlformats.org/officeDocument/2006/relationships/customXml" Target="../ink/ink389.xml"/><Relationship Id="rId27" Type="http://schemas.openxmlformats.org/officeDocument/2006/relationships/image" Target="../media/image505.png"/><Relationship Id="rId30" Type="http://schemas.openxmlformats.org/officeDocument/2006/relationships/customXml" Target="../ink/ink393.xml"/><Relationship Id="rId35" Type="http://schemas.openxmlformats.org/officeDocument/2006/relationships/image" Target="../media/image509.png"/><Relationship Id="rId8" Type="http://schemas.openxmlformats.org/officeDocument/2006/relationships/customXml" Target="../ink/ink382.xml"/><Relationship Id="rId3" Type="http://schemas.openxmlformats.org/officeDocument/2006/relationships/image" Target="../media/image491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9.png"/><Relationship Id="rId18" Type="http://schemas.openxmlformats.org/officeDocument/2006/relationships/customXml" Target="../ink/ink402.xml"/><Relationship Id="rId26" Type="http://schemas.openxmlformats.org/officeDocument/2006/relationships/customXml" Target="../ink/ink406.xml"/><Relationship Id="rId39" Type="http://schemas.openxmlformats.org/officeDocument/2006/relationships/image" Target="../media/image532.png"/><Relationship Id="rId21" Type="http://schemas.openxmlformats.org/officeDocument/2006/relationships/image" Target="../media/image523.png"/><Relationship Id="rId34" Type="http://schemas.openxmlformats.org/officeDocument/2006/relationships/customXml" Target="../ink/ink410.xml"/><Relationship Id="rId42" Type="http://schemas.openxmlformats.org/officeDocument/2006/relationships/customXml" Target="../ink/ink414.xml"/><Relationship Id="rId7" Type="http://schemas.openxmlformats.org/officeDocument/2006/relationships/image" Target="../media/image516.png"/><Relationship Id="rId2" Type="http://schemas.openxmlformats.org/officeDocument/2006/relationships/image" Target="../media/image511.png"/><Relationship Id="rId16" Type="http://schemas.openxmlformats.org/officeDocument/2006/relationships/customXml" Target="../ink/ink401.xml"/><Relationship Id="rId29" Type="http://schemas.openxmlformats.org/officeDocument/2006/relationships/image" Target="../media/image5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5.png"/><Relationship Id="rId11" Type="http://schemas.openxmlformats.org/officeDocument/2006/relationships/image" Target="../media/image518.png"/><Relationship Id="rId24" Type="http://schemas.openxmlformats.org/officeDocument/2006/relationships/customXml" Target="../ink/ink405.xml"/><Relationship Id="rId32" Type="http://schemas.openxmlformats.org/officeDocument/2006/relationships/customXml" Target="../ink/ink409.xml"/><Relationship Id="rId37" Type="http://schemas.openxmlformats.org/officeDocument/2006/relationships/image" Target="../media/image531.png"/><Relationship Id="rId40" Type="http://schemas.openxmlformats.org/officeDocument/2006/relationships/customXml" Target="../ink/ink413.xml"/><Relationship Id="rId45" Type="http://schemas.openxmlformats.org/officeDocument/2006/relationships/image" Target="../media/image535.png"/><Relationship Id="rId5" Type="http://schemas.openxmlformats.org/officeDocument/2006/relationships/image" Target="../media/image514.png"/><Relationship Id="rId15" Type="http://schemas.openxmlformats.org/officeDocument/2006/relationships/image" Target="../media/image520.png"/><Relationship Id="rId23" Type="http://schemas.openxmlformats.org/officeDocument/2006/relationships/image" Target="../media/image524.png"/><Relationship Id="rId28" Type="http://schemas.openxmlformats.org/officeDocument/2006/relationships/customXml" Target="../ink/ink407.xml"/><Relationship Id="rId36" Type="http://schemas.openxmlformats.org/officeDocument/2006/relationships/customXml" Target="../ink/ink411.xml"/><Relationship Id="rId10" Type="http://schemas.openxmlformats.org/officeDocument/2006/relationships/customXml" Target="../ink/ink398.xml"/><Relationship Id="rId19" Type="http://schemas.openxmlformats.org/officeDocument/2006/relationships/image" Target="../media/image522.png"/><Relationship Id="rId31" Type="http://schemas.openxmlformats.org/officeDocument/2006/relationships/image" Target="../media/image528.png"/><Relationship Id="rId44" Type="http://schemas.openxmlformats.org/officeDocument/2006/relationships/customXml" Target="../ink/ink415.xml"/><Relationship Id="rId4" Type="http://schemas.openxmlformats.org/officeDocument/2006/relationships/image" Target="../media/image513.png"/><Relationship Id="rId9" Type="http://schemas.openxmlformats.org/officeDocument/2006/relationships/image" Target="../media/image517.png"/><Relationship Id="rId14" Type="http://schemas.openxmlformats.org/officeDocument/2006/relationships/customXml" Target="../ink/ink400.xml"/><Relationship Id="rId22" Type="http://schemas.openxmlformats.org/officeDocument/2006/relationships/customXml" Target="../ink/ink404.xml"/><Relationship Id="rId27" Type="http://schemas.openxmlformats.org/officeDocument/2006/relationships/image" Target="../media/image526.png"/><Relationship Id="rId30" Type="http://schemas.openxmlformats.org/officeDocument/2006/relationships/customXml" Target="../ink/ink408.xml"/><Relationship Id="rId35" Type="http://schemas.openxmlformats.org/officeDocument/2006/relationships/image" Target="../media/image530.png"/><Relationship Id="rId43" Type="http://schemas.openxmlformats.org/officeDocument/2006/relationships/image" Target="../media/image534.png"/><Relationship Id="rId8" Type="http://schemas.openxmlformats.org/officeDocument/2006/relationships/customXml" Target="../ink/ink397.xml"/><Relationship Id="rId3" Type="http://schemas.openxmlformats.org/officeDocument/2006/relationships/image" Target="../media/image512.png"/><Relationship Id="rId12" Type="http://schemas.openxmlformats.org/officeDocument/2006/relationships/customXml" Target="../ink/ink399.xml"/><Relationship Id="rId17" Type="http://schemas.openxmlformats.org/officeDocument/2006/relationships/image" Target="../media/image521.png"/><Relationship Id="rId25" Type="http://schemas.openxmlformats.org/officeDocument/2006/relationships/image" Target="../media/image525.png"/><Relationship Id="rId33" Type="http://schemas.openxmlformats.org/officeDocument/2006/relationships/image" Target="../media/image529.png"/><Relationship Id="rId38" Type="http://schemas.openxmlformats.org/officeDocument/2006/relationships/customXml" Target="../ink/ink412.xml"/><Relationship Id="rId20" Type="http://schemas.openxmlformats.org/officeDocument/2006/relationships/customXml" Target="../ink/ink403.xml"/><Relationship Id="rId41" Type="http://schemas.openxmlformats.org/officeDocument/2006/relationships/image" Target="../media/image53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customXml" Target="../ink/ink21.xml"/><Relationship Id="rId26" Type="http://schemas.openxmlformats.org/officeDocument/2006/relationships/customXml" Target="../ink/ink25.xml"/><Relationship Id="rId21" Type="http://schemas.openxmlformats.org/officeDocument/2006/relationships/image" Target="../media/image35.png"/><Relationship Id="rId34" Type="http://schemas.openxmlformats.org/officeDocument/2006/relationships/customXml" Target="../ink/ink29.xml"/><Relationship Id="rId7" Type="http://schemas.openxmlformats.org/officeDocument/2006/relationships/image" Target="../media/image28.png"/><Relationship Id="rId12" Type="http://schemas.openxmlformats.org/officeDocument/2006/relationships/customXml" Target="../ink/ink18.xml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33" Type="http://schemas.openxmlformats.org/officeDocument/2006/relationships/image" Target="../media/image41.png"/><Relationship Id="rId2" Type="http://schemas.openxmlformats.org/officeDocument/2006/relationships/image" Target="../media/image23.png"/><Relationship Id="rId16" Type="http://schemas.openxmlformats.org/officeDocument/2006/relationships/customXml" Target="../ink/ink20.xml"/><Relationship Id="rId20" Type="http://schemas.openxmlformats.org/officeDocument/2006/relationships/customXml" Target="../ink/ink22.xml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24" Type="http://schemas.openxmlformats.org/officeDocument/2006/relationships/customXml" Target="../ink/ink24.xml"/><Relationship Id="rId32" Type="http://schemas.openxmlformats.org/officeDocument/2006/relationships/customXml" Target="../ink/ink28.xml"/><Relationship Id="rId37" Type="http://schemas.openxmlformats.org/officeDocument/2006/relationships/image" Target="../media/image43.png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customXml" Target="../ink/ink26.xml"/><Relationship Id="rId36" Type="http://schemas.openxmlformats.org/officeDocument/2006/relationships/customXml" Target="../ink/ink30.xml"/><Relationship Id="rId10" Type="http://schemas.openxmlformats.org/officeDocument/2006/relationships/customXml" Target="../ink/ink17.xml"/><Relationship Id="rId19" Type="http://schemas.openxmlformats.org/officeDocument/2006/relationships/image" Target="../media/image34.png"/><Relationship Id="rId31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customXml" Target="../ink/ink19.xml"/><Relationship Id="rId22" Type="http://schemas.openxmlformats.org/officeDocument/2006/relationships/customXml" Target="../ink/ink23.xml"/><Relationship Id="rId27" Type="http://schemas.openxmlformats.org/officeDocument/2006/relationships/image" Target="../media/image38.png"/><Relationship Id="rId30" Type="http://schemas.openxmlformats.org/officeDocument/2006/relationships/customXml" Target="../ink/ink27.xml"/><Relationship Id="rId35" Type="http://schemas.openxmlformats.org/officeDocument/2006/relationships/image" Target="../media/image42.png"/><Relationship Id="rId8" Type="http://schemas.openxmlformats.org/officeDocument/2006/relationships/customXml" Target="../ink/ink16.xml"/><Relationship Id="rId3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customXml" Target="../ink/ink36.xml"/><Relationship Id="rId26" Type="http://schemas.openxmlformats.org/officeDocument/2006/relationships/customXml" Target="../ink/ink40.xml"/><Relationship Id="rId39" Type="http://schemas.openxmlformats.org/officeDocument/2006/relationships/image" Target="../media/image65.png"/><Relationship Id="rId21" Type="http://schemas.openxmlformats.org/officeDocument/2006/relationships/image" Target="../media/image56.png"/><Relationship Id="rId34" Type="http://schemas.openxmlformats.org/officeDocument/2006/relationships/customXml" Target="../ink/ink44.xml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6" Type="http://schemas.openxmlformats.org/officeDocument/2006/relationships/customXml" Target="../ink/ink35.xml"/><Relationship Id="rId20" Type="http://schemas.openxmlformats.org/officeDocument/2006/relationships/customXml" Target="../ink/ink37.xml"/><Relationship Id="rId29" Type="http://schemas.openxmlformats.org/officeDocument/2006/relationships/image" Target="../media/image60.png"/><Relationship Id="rId41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24" Type="http://schemas.openxmlformats.org/officeDocument/2006/relationships/customXml" Target="../ink/ink39.xml"/><Relationship Id="rId32" Type="http://schemas.openxmlformats.org/officeDocument/2006/relationships/customXml" Target="../ink/ink43.xml"/><Relationship Id="rId37" Type="http://schemas.openxmlformats.org/officeDocument/2006/relationships/image" Target="../media/image64.png"/><Relationship Id="rId40" Type="http://schemas.openxmlformats.org/officeDocument/2006/relationships/customXml" Target="../ink/ink47.xml"/><Relationship Id="rId5" Type="http://schemas.openxmlformats.org/officeDocument/2006/relationships/image" Target="../media/image47.png"/><Relationship Id="rId15" Type="http://schemas.openxmlformats.org/officeDocument/2006/relationships/image" Target="../media/image53.png"/><Relationship Id="rId23" Type="http://schemas.openxmlformats.org/officeDocument/2006/relationships/image" Target="../media/image57.png"/><Relationship Id="rId28" Type="http://schemas.openxmlformats.org/officeDocument/2006/relationships/customXml" Target="../ink/ink41.xml"/><Relationship Id="rId36" Type="http://schemas.openxmlformats.org/officeDocument/2006/relationships/customXml" Target="../ink/ink45.xml"/><Relationship Id="rId10" Type="http://schemas.openxmlformats.org/officeDocument/2006/relationships/customXml" Target="../ink/ink32.xml"/><Relationship Id="rId19" Type="http://schemas.openxmlformats.org/officeDocument/2006/relationships/image" Target="../media/image55.png"/><Relationship Id="rId31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customXml" Target="../ink/ink34.xml"/><Relationship Id="rId22" Type="http://schemas.openxmlformats.org/officeDocument/2006/relationships/customXml" Target="../ink/ink38.xml"/><Relationship Id="rId27" Type="http://schemas.openxmlformats.org/officeDocument/2006/relationships/image" Target="../media/image59.png"/><Relationship Id="rId30" Type="http://schemas.openxmlformats.org/officeDocument/2006/relationships/customXml" Target="../ink/ink42.xml"/><Relationship Id="rId35" Type="http://schemas.openxmlformats.org/officeDocument/2006/relationships/image" Target="../media/image63.png"/><Relationship Id="rId8" Type="http://schemas.openxmlformats.org/officeDocument/2006/relationships/customXml" Target="../ink/ink31.xml"/><Relationship Id="rId3" Type="http://schemas.openxmlformats.org/officeDocument/2006/relationships/image" Target="../media/image45.png"/><Relationship Id="rId12" Type="http://schemas.openxmlformats.org/officeDocument/2006/relationships/customXml" Target="../ink/ink33.xml"/><Relationship Id="rId17" Type="http://schemas.openxmlformats.org/officeDocument/2006/relationships/image" Target="../media/image54.png"/><Relationship Id="rId25" Type="http://schemas.openxmlformats.org/officeDocument/2006/relationships/image" Target="../media/image58.png"/><Relationship Id="rId33" Type="http://schemas.openxmlformats.org/officeDocument/2006/relationships/image" Target="../media/image62.png"/><Relationship Id="rId38" Type="http://schemas.openxmlformats.org/officeDocument/2006/relationships/customXml" Target="../ink/ink46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png"/><Relationship Id="rId18" Type="http://schemas.openxmlformats.org/officeDocument/2006/relationships/customXml" Target="../ink/ink53.xml"/><Relationship Id="rId26" Type="http://schemas.openxmlformats.org/officeDocument/2006/relationships/customXml" Target="../ink/ink57.xml"/><Relationship Id="rId39" Type="http://schemas.openxmlformats.org/officeDocument/2006/relationships/image" Target="../media/image88.png"/><Relationship Id="rId21" Type="http://schemas.openxmlformats.org/officeDocument/2006/relationships/image" Target="../media/image79.png"/><Relationship Id="rId34" Type="http://schemas.openxmlformats.org/officeDocument/2006/relationships/customXml" Target="../ink/ink61.xml"/><Relationship Id="rId42" Type="http://schemas.openxmlformats.org/officeDocument/2006/relationships/customXml" Target="../ink/ink65.xml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6" Type="http://schemas.openxmlformats.org/officeDocument/2006/relationships/customXml" Target="../ink/ink52.xml"/><Relationship Id="rId20" Type="http://schemas.openxmlformats.org/officeDocument/2006/relationships/customXml" Target="../ink/ink54.xml"/><Relationship Id="rId29" Type="http://schemas.openxmlformats.org/officeDocument/2006/relationships/image" Target="../media/image83.png"/><Relationship Id="rId41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24" Type="http://schemas.openxmlformats.org/officeDocument/2006/relationships/customXml" Target="../ink/ink56.xml"/><Relationship Id="rId32" Type="http://schemas.openxmlformats.org/officeDocument/2006/relationships/customXml" Target="../ink/ink60.xml"/><Relationship Id="rId37" Type="http://schemas.openxmlformats.org/officeDocument/2006/relationships/image" Target="../media/image87.png"/><Relationship Id="rId40" Type="http://schemas.openxmlformats.org/officeDocument/2006/relationships/customXml" Target="../ink/ink64.xml"/><Relationship Id="rId5" Type="http://schemas.openxmlformats.org/officeDocument/2006/relationships/image" Target="../media/image70.png"/><Relationship Id="rId15" Type="http://schemas.openxmlformats.org/officeDocument/2006/relationships/image" Target="../media/image76.png"/><Relationship Id="rId23" Type="http://schemas.openxmlformats.org/officeDocument/2006/relationships/image" Target="../media/image80.png"/><Relationship Id="rId28" Type="http://schemas.openxmlformats.org/officeDocument/2006/relationships/customXml" Target="../ink/ink58.xml"/><Relationship Id="rId36" Type="http://schemas.openxmlformats.org/officeDocument/2006/relationships/customXml" Target="../ink/ink62.xml"/><Relationship Id="rId10" Type="http://schemas.openxmlformats.org/officeDocument/2006/relationships/customXml" Target="../ink/ink49.xml"/><Relationship Id="rId19" Type="http://schemas.openxmlformats.org/officeDocument/2006/relationships/image" Target="../media/image78.png"/><Relationship Id="rId31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Relationship Id="rId14" Type="http://schemas.openxmlformats.org/officeDocument/2006/relationships/customXml" Target="../ink/ink51.xml"/><Relationship Id="rId22" Type="http://schemas.openxmlformats.org/officeDocument/2006/relationships/customXml" Target="../ink/ink55.xml"/><Relationship Id="rId27" Type="http://schemas.openxmlformats.org/officeDocument/2006/relationships/image" Target="../media/image82.png"/><Relationship Id="rId30" Type="http://schemas.openxmlformats.org/officeDocument/2006/relationships/customXml" Target="../ink/ink59.xml"/><Relationship Id="rId35" Type="http://schemas.openxmlformats.org/officeDocument/2006/relationships/image" Target="../media/image86.png"/><Relationship Id="rId43" Type="http://schemas.openxmlformats.org/officeDocument/2006/relationships/image" Target="../media/image90.png"/><Relationship Id="rId8" Type="http://schemas.openxmlformats.org/officeDocument/2006/relationships/customXml" Target="../ink/ink48.xml"/><Relationship Id="rId3" Type="http://schemas.openxmlformats.org/officeDocument/2006/relationships/image" Target="../media/image68.png"/><Relationship Id="rId12" Type="http://schemas.openxmlformats.org/officeDocument/2006/relationships/customXml" Target="../ink/ink50.xml"/><Relationship Id="rId17" Type="http://schemas.openxmlformats.org/officeDocument/2006/relationships/image" Target="../media/image77.png"/><Relationship Id="rId25" Type="http://schemas.openxmlformats.org/officeDocument/2006/relationships/image" Target="../media/image81.png"/><Relationship Id="rId33" Type="http://schemas.openxmlformats.org/officeDocument/2006/relationships/image" Target="../media/image85.png"/><Relationship Id="rId38" Type="http://schemas.openxmlformats.org/officeDocument/2006/relationships/customXml" Target="../ink/ink6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9.png"/><Relationship Id="rId18" Type="http://schemas.openxmlformats.org/officeDocument/2006/relationships/customXml" Target="../ink/ink71.xml"/><Relationship Id="rId26" Type="http://schemas.openxmlformats.org/officeDocument/2006/relationships/customXml" Target="../ink/ink75.xml"/><Relationship Id="rId39" Type="http://schemas.openxmlformats.org/officeDocument/2006/relationships/image" Target="../media/image112.png"/><Relationship Id="rId21" Type="http://schemas.openxmlformats.org/officeDocument/2006/relationships/image" Target="../media/image103.png"/><Relationship Id="rId34" Type="http://schemas.openxmlformats.org/officeDocument/2006/relationships/customXml" Target="../ink/ink79.xml"/><Relationship Id="rId42" Type="http://schemas.openxmlformats.org/officeDocument/2006/relationships/customXml" Target="../ink/ink83.xml"/><Relationship Id="rId47" Type="http://schemas.openxmlformats.org/officeDocument/2006/relationships/image" Target="../media/image116.png"/><Relationship Id="rId50" Type="http://schemas.openxmlformats.org/officeDocument/2006/relationships/customXml" Target="../ink/ink87.xml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6" Type="http://schemas.openxmlformats.org/officeDocument/2006/relationships/customXml" Target="../ink/ink70.xml"/><Relationship Id="rId29" Type="http://schemas.openxmlformats.org/officeDocument/2006/relationships/image" Target="../media/image107.png"/><Relationship Id="rId11" Type="http://schemas.openxmlformats.org/officeDocument/2006/relationships/image" Target="../media/image98.png"/><Relationship Id="rId24" Type="http://schemas.openxmlformats.org/officeDocument/2006/relationships/customXml" Target="../ink/ink74.xml"/><Relationship Id="rId32" Type="http://schemas.openxmlformats.org/officeDocument/2006/relationships/customXml" Target="../ink/ink78.xml"/><Relationship Id="rId37" Type="http://schemas.openxmlformats.org/officeDocument/2006/relationships/image" Target="../media/image111.png"/><Relationship Id="rId40" Type="http://schemas.openxmlformats.org/officeDocument/2006/relationships/customXml" Target="../ink/ink82.xml"/><Relationship Id="rId45" Type="http://schemas.openxmlformats.org/officeDocument/2006/relationships/image" Target="../media/image115.png"/><Relationship Id="rId53" Type="http://schemas.openxmlformats.org/officeDocument/2006/relationships/image" Target="../media/image119.png"/><Relationship Id="rId5" Type="http://schemas.openxmlformats.org/officeDocument/2006/relationships/image" Target="../media/image94.png"/><Relationship Id="rId10" Type="http://schemas.openxmlformats.org/officeDocument/2006/relationships/customXml" Target="../ink/ink67.xml"/><Relationship Id="rId19" Type="http://schemas.openxmlformats.org/officeDocument/2006/relationships/image" Target="../media/image102.png"/><Relationship Id="rId31" Type="http://schemas.openxmlformats.org/officeDocument/2006/relationships/image" Target="../media/image108.png"/><Relationship Id="rId44" Type="http://schemas.openxmlformats.org/officeDocument/2006/relationships/customXml" Target="../ink/ink84.xml"/><Relationship Id="rId52" Type="http://schemas.openxmlformats.org/officeDocument/2006/relationships/customXml" Target="../ink/ink88.xml"/><Relationship Id="rId4" Type="http://schemas.openxmlformats.org/officeDocument/2006/relationships/image" Target="../media/image93.png"/><Relationship Id="rId9" Type="http://schemas.openxmlformats.org/officeDocument/2006/relationships/image" Target="../media/image97.png"/><Relationship Id="rId14" Type="http://schemas.openxmlformats.org/officeDocument/2006/relationships/customXml" Target="../ink/ink69.xml"/><Relationship Id="rId22" Type="http://schemas.openxmlformats.org/officeDocument/2006/relationships/customXml" Target="../ink/ink73.xml"/><Relationship Id="rId27" Type="http://schemas.openxmlformats.org/officeDocument/2006/relationships/image" Target="../media/image106.png"/><Relationship Id="rId30" Type="http://schemas.openxmlformats.org/officeDocument/2006/relationships/customXml" Target="../ink/ink77.xml"/><Relationship Id="rId35" Type="http://schemas.openxmlformats.org/officeDocument/2006/relationships/image" Target="../media/image110.png"/><Relationship Id="rId43" Type="http://schemas.openxmlformats.org/officeDocument/2006/relationships/image" Target="../media/image114.png"/><Relationship Id="rId48" Type="http://schemas.openxmlformats.org/officeDocument/2006/relationships/customXml" Target="../ink/ink86.xml"/><Relationship Id="rId8" Type="http://schemas.openxmlformats.org/officeDocument/2006/relationships/customXml" Target="../ink/ink66.xml"/><Relationship Id="rId51" Type="http://schemas.openxmlformats.org/officeDocument/2006/relationships/image" Target="../media/image118.png"/><Relationship Id="rId3" Type="http://schemas.openxmlformats.org/officeDocument/2006/relationships/image" Target="../media/image92.png"/><Relationship Id="rId12" Type="http://schemas.openxmlformats.org/officeDocument/2006/relationships/customXml" Target="../ink/ink68.xml"/><Relationship Id="rId17" Type="http://schemas.openxmlformats.org/officeDocument/2006/relationships/image" Target="../media/image101.png"/><Relationship Id="rId25" Type="http://schemas.openxmlformats.org/officeDocument/2006/relationships/image" Target="../media/image105.png"/><Relationship Id="rId33" Type="http://schemas.openxmlformats.org/officeDocument/2006/relationships/image" Target="../media/image109.png"/><Relationship Id="rId38" Type="http://schemas.openxmlformats.org/officeDocument/2006/relationships/customXml" Target="../ink/ink81.xml"/><Relationship Id="rId46" Type="http://schemas.openxmlformats.org/officeDocument/2006/relationships/customXml" Target="../ink/ink85.xml"/><Relationship Id="rId20" Type="http://schemas.openxmlformats.org/officeDocument/2006/relationships/customXml" Target="../ink/ink72.xml"/><Relationship Id="rId41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5" Type="http://schemas.openxmlformats.org/officeDocument/2006/relationships/image" Target="../media/image100.png"/><Relationship Id="rId23" Type="http://schemas.openxmlformats.org/officeDocument/2006/relationships/image" Target="../media/image104.png"/><Relationship Id="rId28" Type="http://schemas.openxmlformats.org/officeDocument/2006/relationships/customXml" Target="../ink/ink76.xml"/><Relationship Id="rId36" Type="http://schemas.openxmlformats.org/officeDocument/2006/relationships/customXml" Target="../ink/ink80.xml"/><Relationship Id="rId49" Type="http://schemas.openxmlformats.org/officeDocument/2006/relationships/image" Target="../media/image11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8.png"/><Relationship Id="rId18" Type="http://schemas.openxmlformats.org/officeDocument/2006/relationships/customXml" Target="../ink/ink94.xml"/><Relationship Id="rId26" Type="http://schemas.openxmlformats.org/officeDocument/2006/relationships/customXml" Target="../ink/ink98.xml"/><Relationship Id="rId39" Type="http://schemas.openxmlformats.org/officeDocument/2006/relationships/image" Target="../media/image141.png"/><Relationship Id="rId21" Type="http://schemas.openxmlformats.org/officeDocument/2006/relationships/image" Target="../media/image132.png"/><Relationship Id="rId34" Type="http://schemas.openxmlformats.org/officeDocument/2006/relationships/customXml" Target="../ink/ink102.xml"/><Relationship Id="rId42" Type="http://schemas.openxmlformats.org/officeDocument/2006/relationships/customXml" Target="../ink/ink106.xml"/><Relationship Id="rId47" Type="http://schemas.openxmlformats.org/officeDocument/2006/relationships/image" Target="../media/image145.png"/><Relationship Id="rId50" Type="http://schemas.openxmlformats.org/officeDocument/2006/relationships/customXml" Target="../ink/ink110.xml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6" Type="http://schemas.openxmlformats.org/officeDocument/2006/relationships/customXml" Target="../ink/ink93.xml"/><Relationship Id="rId29" Type="http://schemas.openxmlformats.org/officeDocument/2006/relationships/image" Target="../media/image136.png"/><Relationship Id="rId11" Type="http://schemas.openxmlformats.org/officeDocument/2006/relationships/image" Target="../media/image127.png"/><Relationship Id="rId24" Type="http://schemas.openxmlformats.org/officeDocument/2006/relationships/customXml" Target="../ink/ink97.xml"/><Relationship Id="rId32" Type="http://schemas.openxmlformats.org/officeDocument/2006/relationships/customXml" Target="../ink/ink101.xml"/><Relationship Id="rId37" Type="http://schemas.openxmlformats.org/officeDocument/2006/relationships/image" Target="../media/image140.png"/><Relationship Id="rId40" Type="http://schemas.openxmlformats.org/officeDocument/2006/relationships/customXml" Target="../ink/ink105.xml"/><Relationship Id="rId45" Type="http://schemas.openxmlformats.org/officeDocument/2006/relationships/image" Target="../media/image144.png"/><Relationship Id="rId5" Type="http://schemas.openxmlformats.org/officeDocument/2006/relationships/image" Target="../media/image123.png"/><Relationship Id="rId15" Type="http://schemas.openxmlformats.org/officeDocument/2006/relationships/image" Target="../media/image129.png"/><Relationship Id="rId23" Type="http://schemas.openxmlformats.org/officeDocument/2006/relationships/image" Target="../media/image133.png"/><Relationship Id="rId28" Type="http://schemas.openxmlformats.org/officeDocument/2006/relationships/customXml" Target="../ink/ink99.xml"/><Relationship Id="rId36" Type="http://schemas.openxmlformats.org/officeDocument/2006/relationships/customXml" Target="../ink/ink103.xml"/><Relationship Id="rId49" Type="http://schemas.openxmlformats.org/officeDocument/2006/relationships/image" Target="../media/image146.png"/><Relationship Id="rId10" Type="http://schemas.openxmlformats.org/officeDocument/2006/relationships/customXml" Target="../ink/ink90.xml"/><Relationship Id="rId19" Type="http://schemas.openxmlformats.org/officeDocument/2006/relationships/image" Target="../media/image131.png"/><Relationship Id="rId31" Type="http://schemas.openxmlformats.org/officeDocument/2006/relationships/image" Target="../media/image137.png"/><Relationship Id="rId44" Type="http://schemas.openxmlformats.org/officeDocument/2006/relationships/customXml" Target="../ink/ink107.xml"/><Relationship Id="rId4" Type="http://schemas.openxmlformats.org/officeDocument/2006/relationships/image" Target="../media/image122.png"/><Relationship Id="rId9" Type="http://schemas.openxmlformats.org/officeDocument/2006/relationships/image" Target="../media/image126.png"/><Relationship Id="rId14" Type="http://schemas.openxmlformats.org/officeDocument/2006/relationships/customXml" Target="../ink/ink92.xml"/><Relationship Id="rId22" Type="http://schemas.openxmlformats.org/officeDocument/2006/relationships/customXml" Target="../ink/ink96.xml"/><Relationship Id="rId27" Type="http://schemas.openxmlformats.org/officeDocument/2006/relationships/image" Target="../media/image135.png"/><Relationship Id="rId30" Type="http://schemas.openxmlformats.org/officeDocument/2006/relationships/customXml" Target="../ink/ink100.xml"/><Relationship Id="rId35" Type="http://schemas.openxmlformats.org/officeDocument/2006/relationships/image" Target="../media/image139.png"/><Relationship Id="rId43" Type="http://schemas.openxmlformats.org/officeDocument/2006/relationships/image" Target="../media/image143.png"/><Relationship Id="rId48" Type="http://schemas.openxmlformats.org/officeDocument/2006/relationships/customXml" Target="../ink/ink109.xml"/><Relationship Id="rId8" Type="http://schemas.openxmlformats.org/officeDocument/2006/relationships/customXml" Target="../ink/ink89.xml"/><Relationship Id="rId51" Type="http://schemas.openxmlformats.org/officeDocument/2006/relationships/image" Target="../media/image147.png"/><Relationship Id="rId3" Type="http://schemas.openxmlformats.org/officeDocument/2006/relationships/image" Target="../media/image121.png"/><Relationship Id="rId12" Type="http://schemas.openxmlformats.org/officeDocument/2006/relationships/customXml" Target="../ink/ink91.xml"/><Relationship Id="rId17" Type="http://schemas.openxmlformats.org/officeDocument/2006/relationships/image" Target="../media/image130.png"/><Relationship Id="rId25" Type="http://schemas.openxmlformats.org/officeDocument/2006/relationships/image" Target="../media/image134.png"/><Relationship Id="rId33" Type="http://schemas.openxmlformats.org/officeDocument/2006/relationships/image" Target="../media/image138.png"/><Relationship Id="rId38" Type="http://schemas.openxmlformats.org/officeDocument/2006/relationships/customXml" Target="../ink/ink104.xml"/><Relationship Id="rId46" Type="http://schemas.openxmlformats.org/officeDocument/2006/relationships/customXml" Target="../ink/ink108.xml"/><Relationship Id="rId20" Type="http://schemas.openxmlformats.org/officeDocument/2006/relationships/customXml" Target="../ink/ink95.xml"/><Relationship Id="rId41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6.png"/><Relationship Id="rId18" Type="http://schemas.openxmlformats.org/officeDocument/2006/relationships/customXml" Target="../ink/ink116.xml"/><Relationship Id="rId26" Type="http://schemas.openxmlformats.org/officeDocument/2006/relationships/customXml" Target="../ink/ink120.xml"/><Relationship Id="rId39" Type="http://schemas.openxmlformats.org/officeDocument/2006/relationships/image" Target="../media/image167.png"/><Relationship Id="rId21" Type="http://schemas.openxmlformats.org/officeDocument/2006/relationships/image" Target="../media/image160.png"/><Relationship Id="rId34" Type="http://schemas.openxmlformats.org/officeDocument/2006/relationships/customXml" Target="../ink/ink125.xml"/><Relationship Id="rId42" Type="http://schemas.openxmlformats.org/officeDocument/2006/relationships/customXml" Target="../ink/ink129.xml"/><Relationship Id="rId47" Type="http://schemas.openxmlformats.org/officeDocument/2006/relationships/image" Target="../media/image171.png"/><Relationship Id="rId50" Type="http://schemas.openxmlformats.org/officeDocument/2006/relationships/customXml" Target="../ink/ink133.xml"/><Relationship Id="rId55" Type="http://schemas.openxmlformats.org/officeDocument/2006/relationships/image" Target="../media/image175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6" Type="http://schemas.openxmlformats.org/officeDocument/2006/relationships/customXml" Target="../ink/ink115.xml"/><Relationship Id="rId29" Type="http://schemas.openxmlformats.org/officeDocument/2006/relationships/customXml" Target="../ink/ink122.xml"/><Relationship Id="rId11" Type="http://schemas.openxmlformats.org/officeDocument/2006/relationships/image" Target="../media/image155.png"/><Relationship Id="rId24" Type="http://schemas.openxmlformats.org/officeDocument/2006/relationships/customXml" Target="../ink/ink119.xml"/><Relationship Id="rId32" Type="http://schemas.openxmlformats.org/officeDocument/2006/relationships/image" Target="../media/image164.png"/><Relationship Id="rId37" Type="http://schemas.openxmlformats.org/officeDocument/2006/relationships/image" Target="../media/image166.png"/><Relationship Id="rId40" Type="http://schemas.openxmlformats.org/officeDocument/2006/relationships/customXml" Target="../ink/ink128.xml"/><Relationship Id="rId45" Type="http://schemas.openxmlformats.org/officeDocument/2006/relationships/image" Target="../media/image170.png"/><Relationship Id="rId53" Type="http://schemas.openxmlformats.org/officeDocument/2006/relationships/image" Target="../media/image174.png"/><Relationship Id="rId58" Type="http://schemas.openxmlformats.org/officeDocument/2006/relationships/customXml" Target="../ink/ink137.xml"/><Relationship Id="rId5" Type="http://schemas.openxmlformats.org/officeDocument/2006/relationships/image" Target="../media/image151.png"/><Relationship Id="rId19" Type="http://schemas.openxmlformats.org/officeDocument/2006/relationships/image" Target="../media/image159.png"/><Relationship Id="rId4" Type="http://schemas.openxmlformats.org/officeDocument/2006/relationships/image" Target="../media/image150.png"/><Relationship Id="rId9" Type="http://schemas.openxmlformats.org/officeDocument/2006/relationships/image" Target="../media/image154.png"/><Relationship Id="rId14" Type="http://schemas.openxmlformats.org/officeDocument/2006/relationships/customXml" Target="../ink/ink114.xml"/><Relationship Id="rId22" Type="http://schemas.openxmlformats.org/officeDocument/2006/relationships/customXml" Target="../ink/ink118.xml"/><Relationship Id="rId27" Type="http://schemas.openxmlformats.org/officeDocument/2006/relationships/image" Target="../media/image101.png"/><Relationship Id="rId30" Type="http://schemas.openxmlformats.org/officeDocument/2006/relationships/image" Target="../media/image163.png"/><Relationship Id="rId35" Type="http://schemas.openxmlformats.org/officeDocument/2006/relationships/image" Target="../media/image165.png"/><Relationship Id="rId43" Type="http://schemas.openxmlformats.org/officeDocument/2006/relationships/image" Target="../media/image169.png"/><Relationship Id="rId48" Type="http://schemas.openxmlformats.org/officeDocument/2006/relationships/customXml" Target="../ink/ink132.xml"/><Relationship Id="rId56" Type="http://schemas.openxmlformats.org/officeDocument/2006/relationships/customXml" Target="../ink/ink136.xml"/><Relationship Id="rId8" Type="http://schemas.openxmlformats.org/officeDocument/2006/relationships/customXml" Target="../ink/ink111.xml"/><Relationship Id="rId51" Type="http://schemas.openxmlformats.org/officeDocument/2006/relationships/image" Target="../media/image173.png"/><Relationship Id="rId3" Type="http://schemas.openxmlformats.org/officeDocument/2006/relationships/image" Target="../media/image149.png"/><Relationship Id="rId12" Type="http://schemas.openxmlformats.org/officeDocument/2006/relationships/customXml" Target="../ink/ink113.xml"/><Relationship Id="rId17" Type="http://schemas.openxmlformats.org/officeDocument/2006/relationships/image" Target="../media/image158.png"/><Relationship Id="rId25" Type="http://schemas.openxmlformats.org/officeDocument/2006/relationships/image" Target="../media/image162.png"/><Relationship Id="rId33" Type="http://schemas.openxmlformats.org/officeDocument/2006/relationships/customXml" Target="../ink/ink124.xml"/><Relationship Id="rId38" Type="http://schemas.openxmlformats.org/officeDocument/2006/relationships/customXml" Target="../ink/ink127.xml"/><Relationship Id="rId46" Type="http://schemas.openxmlformats.org/officeDocument/2006/relationships/customXml" Target="../ink/ink131.xml"/><Relationship Id="rId59" Type="http://schemas.openxmlformats.org/officeDocument/2006/relationships/image" Target="../media/image177.png"/><Relationship Id="rId20" Type="http://schemas.openxmlformats.org/officeDocument/2006/relationships/customXml" Target="../ink/ink117.xml"/><Relationship Id="rId41" Type="http://schemas.openxmlformats.org/officeDocument/2006/relationships/image" Target="../media/image168.png"/><Relationship Id="rId54" Type="http://schemas.openxmlformats.org/officeDocument/2006/relationships/customXml" Target="../ink/ink1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5" Type="http://schemas.openxmlformats.org/officeDocument/2006/relationships/image" Target="../media/image157.png"/><Relationship Id="rId23" Type="http://schemas.openxmlformats.org/officeDocument/2006/relationships/image" Target="../media/image161.png"/><Relationship Id="rId28" Type="http://schemas.openxmlformats.org/officeDocument/2006/relationships/customXml" Target="../ink/ink121.xml"/><Relationship Id="rId36" Type="http://schemas.openxmlformats.org/officeDocument/2006/relationships/customXml" Target="../ink/ink126.xml"/><Relationship Id="rId49" Type="http://schemas.openxmlformats.org/officeDocument/2006/relationships/image" Target="../media/image172.png"/><Relationship Id="rId57" Type="http://schemas.openxmlformats.org/officeDocument/2006/relationships/image" Target="../media/image176.png"/><Relationship Id="rId10" Type="http://schemas.openxmlformats.org/officeDocument/2006/relationships/customXml" Target="../ink/ink112.xml"/><Relationship Id="rId31" Type="http://schemas.openxmlformats.org/officeDocument/2006/relationships/customXml" Target="../ink/ink123.xml"/><Relationship Id="rId44" Type="http://schemas.openxmlformats.org/officeDocument/2006/relationships/customXml" Target="../ink/ink130.xml"/><Relationship Id="rId52" Type="http://schemas.openxmlformats.org/officeDocument/2006/relationships/customXml" Target="../ink/ink134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6.png"/><Relationship Id="rId18" Type="http://schemas.openxmlformats.org/officeDocument/2006/relationships/customXml" Target="../ink/ink143.xml"/><Relationship Id="rId26" Type="http://schemas.openxmlformats.org/officeDocument/2006/relationships/customXml" Target="../ink/ink147.xml"/><Relationship Id="rId39" Type="http://schemas.openxmlformats.org/officeDocument/2006/relationships/image" Target="../media/image199.png"/><Relationship Id="rId21" Type="http://schemas.openxmlformats.org/officeDocument/2006/relationships/image" Target="../media/image190.png"/><Relationship Id="rId34" Type="http://schemas.openxmlformats.org/officeDocument/2006/relationships/customXml" Target="../ink/ink151.xml"/><Relationship Id="rId42" Type="http://schemas.openxmlformats.org/officeDocument/2006/relationships/customXml" Target="../ink/ink155.xml"/><Relationship Id="rId47" Type="http://schemas.openxmlformats.org/officeDocument/2006/relationships/image" Target="../media/image203.png"/><Relationship Id="rId7" Type="http://schemas.openxmlformats.org/officeDocument/2006/relationships/image" Target="../media/image183.png"/><Relationship Id="rId2" Type="http://schemas.openxmlformats.org/officeDocument/2006/relationships/image" Target="../media/image178.png"/><Relationship Id="rId16" Type="http://schemas.openxmlformats.org/officeDocument/2006/relationships/customXml" Target="../ink/ink142.xml"/><Relationship Id="rId29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11" Type="http://schemas.openxmlformats.org/officeDocument/2006/relationships/image" Target="../media/image185.png"/><Relationship Id="rId24" Type="http://schemas.openxmlformats.org/officeDocument/2006/relationships/customXml" Target="../ink/ink146.xml"/><Relationship Id="rId32" Type="http://schemas.openxmlformats.org/officeDocument/2006/relationships/customXml" Target="../ink/ink150.xml"/><Relationship Id="rId37" Type="http://schemas.openxmlformats.org/officeDocument/2006/relationships/image" Target="../media/image198.png"/><Relationship Id="rId40" Type="http://schemas.openxmlformats.org/officeDocument/2006/relationships/customXml" Target="../ink/ink154.xml"/><Relationship Id="rId45" Type="http://schemas.openxmlformats.org/officeDocument/2006/relationships/image" Target="../media/image202.png"/><Relationship Id="rId5" Type="http://schemas.openxmlformats.org/officeDocument/2006/relationships/image" Target="../media/image181.png"/><Relationship Id="rId15" Type="http://schemas.openxmlformats.org/officeDocument/2006/relationships/image" Target="../media/image187.png"/><Relationship Id="rId23" Type="http://schemas.openxmlformats.org/officeDocument/2006/relationships/image" Target="../media/image191.png"/><Relationship Id="rId28" Type="http://schemas.openxmlformats.org/officeDocument/2006/relationships/customXml" Target="../ink/ink148.xml"/><Relationship Id="rId36" Type="http://schemas.openxmlformats.org/officeDocument/2006/relationships/customXml" Target="../ink/ink152.xml"/><Relationship Id="rId10" Type="http://schemas.openxmlformats.org/officeDocument/2006/relationships/customXml" Target="../ink/ink139.xml"/><Relationship Id="rId19" Type="http://schemas.openxmlformats.org/officeDocument/2006/relationships/image" Target="../media/image189.png"/><Relationship Id="rId31" Type="http://schemas.openxmlformats.org/officeDocument/2006/relationships/image" Target="../media/image195.png"/><Relationship Id="rId44" Type="http://schemas.openxmlformats.org/officeDocument/2006/relationships/customXml" Target="../ink/ink156.xml"/><Relationship Id="rId4" Type="http://schemas.openxmlformats.org/officeDocument/2006/relationships/image" Target="../media/image180.png"/><Relationship Id="rId9" Type="http://schemas.openxmlformats.org/officeDocument/2006/relationships/image" Target="../media/image184.png"/><Relationship Id="rId14" Type="http://schemas.openxmlformats.org/officeDocument/2006/relationships/customXml" Target="../ink/ink141.xml"/><Relationship Id="rId22" Type="http://schemas.openxmlformats.org/officeDocument/2006/relationships/customXml" Target="../ink/ink145.xml"/><Relationship Id="rId27" Type="http://schemas.openxmlformats.org/officeDocument/2006/relationships/image" Target="../media/image193.png"/><Relationship Id="rId30" Type="http://schemas.openxmlformats.org/officeDocument/2006/relationships/customXml" Target="../ink/ink149.xml"/><Relationship Id="rId35" Type="http://schemas.openxmlformats.org/officeDocument/2006/relationships/image" Target="../media/image197.png"/><Relationship Id="rId43" Type="http://schemas.openxmlformats.org/officeDocument/2006/relationships/image" Target="../media/image201.png"/><Relationship Id="rId8" Type="http://schemas.openxmlformats.org/officeDocument/2006/relationships/customXml" Target="../ink/ink138.xml"/><Relationship Id="rId3" Type="http://schemas.openxmlformats.org/officeDocument/2006/relationships/image" Target="../media/image179.png"/><Relationship Id="rId12" Type="http://schemas.openxmlformats.org/officeDocument/2006/relationships/customXml" Target="../ink/ink140.xml"/><Relationship Id="rId17" Type="http://schemas.openxmlformats.org/officeDocument/2006/relationships/image" Target="../media/image188.png"/><Relationship Id="rId25" Type="http://schemas.openxmlformats.org/officeDocument/2006/relationships/image" Target="../media/image192.png"/><Relationship Id="rId33" Type="http://schemas.openxmlformats.org/officeDocument/2006/relationships/image" Target="../media/image196.png"/><Relationship Id="rId38" Type="http://schemas.openxmlformats.org/officeDocument/2006/relationships/customXml" Target="../ink/ink153.xml"/><Relationship Id="rId46" Type="http://schemas.openxmlformats.org/officeDocument/2006/relationships/customXml" Target="../ink/ink157.xml"/><Relationship Id="rId20" Type="http://schemas.openxmlformats.org/officeDocument/2006/relationships/customXml" Target="../ink/ink144.xml"/><Relationship Id="rId41" Type="http://schemas.openxmlformats.org/officeDocument/2006/relationships/image" Target="../media/image2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Hand holding a pen shading number on a sheet">
            <a:extLst>
              <a:ext uri="{FF2B5EF4-FFF2-40B4-BE49-F238E27FC236}">
                <a16:creationId xmlns:a16="http://schemas.microsoft.com/office/drawing/2014/main" id="{1FF2A6CF-1405-A52C-28B0-A7D0300EA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15730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1923" y="1482602"/>
            <a:ext cx="7588155" cy="2236264"/>
          </a:xfrm>
        </p:spPr>
        <p:txBody>
          <a:bodyPr>
            <a:normAutofit/>
          </a:bodyPr>
          <a:lstStyle/>
          <a:p>
            <a:r>
              <a:rPr lang="en-US" sz="3800">
                <a:solidFill>
                  <a:srgbClr val="FFFFFF"/>
                </a:solidFill>
              </a:rPr>
              <a:t>FARSA ELEKTORALE ME VOTEN E DIASPORES</a:t>
            </a:r>
            <a:br>
              <a:rPr lang="en-US" sz="3800">
                <a:solidFill>
                  <a:srgbClr val="FFFFFF"/>
                </a:solidFill>
              </a:rPr>
            </a:br>
            <a:br>
              <a:rPr lang="en-US" sz="3800">
                <a:solidFill>
                  <a:srgbClr val="FFFFFF"/>
                </a:solidFill>
              </a:rPr>
            </a:br>
            <a:r>
              <a:rPr lang="en-US" sz="3800">
                <a:solidFill>
                  <a:srgbClr val="FFFFFF"/>
                </a:solidFill>
              </a:rPr>
              <a:t>RASTI GREQISE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1923" y="3793937"/>
            <a:ext cx="7588155" cy="1414091"/>
          </a:xfrm>
        </p:spPr>
        <p:txBody>
          <a:bodyPr>
            <a:normAutofit/>
          </a:bodyPr>
          <a:lstStyle/>
          <a:p>
            <a:r>
              <a:rPr lang="en-US" sz="2200" b="1">
                <a:solidFill>
                  <a:srgbClr val="FFFFFF"/>
                </a:solidFill>
              </a:rPr>
              <a:t>ZGJEDHJET PARLAMENTARE</a:t>
            </a:r>
          </a:p>
          <a:p>
            <a:r>
              <a:rPr lang="en-US" sz="2200" b="1">
                <a:solidFill>
                  <a:srgbClr val="FFFFFF"/>
                </a:solidFill>
              </a:rPr>
              <a:t>11 MAJ 2025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6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7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7BAD9CB-340B-3E11-8534-20E570A6BD21}"/>
                  </a:ext>
                </a:extLst>
              </p14:cNvPr>
              <p14:cNvContentPartPr/>
              <p14:nvPr/>
            </p14:nvContentPartPr>
            <p14:xfrm>
              <a:off x="3054960" y="5139324"/>
              <a:ext cx="194760" cy="10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7BAD9CB-340B-3E11-8534-20E570A6BD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19320" y="5103324"/>
                <a:ext cx="26640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91C0FDA-9B74-F86E-7568-547F29B43AD4}"/>
                  </a:ext>
                </a:extLst>
              </p14:cNvPr>
              <p14:cNvContentPartPr/>
              <p14:nvPr/>
            </p14:nvContentPartPr>
            <p14:xfrm>
              <a:off x="2724840" y="5273244"/>
              <a:ext cx="489600" cy="6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91C0FDA-9B74-F86E-7568-547F29B43AD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89200" y="5237244"/>
                <a:ext cx="56124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2B68266-331B-892D-8886-803C749B9472}"/>
                  </a:ext>
                </a:extLst>
              </p14:cNvPr>
              <p14:cNvContentPartPr/>
              <p14:nvPr/>
            </p14:nvContentPartPr>
            <p14:xfrm>
              <a:off x="1225800" y="5150484"/>
              <a:ext cx="218160" cy="15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2B68266-331B-892D-8886-803C749B947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89800" y="5114844"/>
                <a:ext cx="28980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FCE11E3-65ED-4A2A-A1EF-82C153F2DF4E}"/>
                  </a:ext>
                </a:extLst>
              </p14:cNvPr>
              <p14:cNvContentPartPr/>
              <p14:nvPr/>
            </p14:nvContentPartPr>
            <p14:xfrm>
              <a:off x="5278680" y="5151564"/>
              <a:ext cx="351000" cy="1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FCE11E3-65ED-4A2A-A1EF-82C153F2DF4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43040" y="5115924"/>
                <a:ext cx="42264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CC011E4-4118-C99E-8430-DAF86D5C7A07}"/>
                  </a:ext>
                </a:extLst>
              </p14:cNvPr>
              <p14:cNvContentPartPr/>
              <p14:nvPr/>
            </p14:nvContentPartPr>
            <p14:xfrm>
              <a:off x="7103880" y="5145804"/>
              <a:ext cx="503280" cy="54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CC011E4-4118-C99E-8430-DAF86D5C7A0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067880" y="5110164"/>
                <a:ext cx="574920" cy="7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F79DFB9C-3540-0438-6F09-27CA5E26564F}"/>
              </a:ext>
            </a:extLst>
          </p:cNvPr>
          <p:cNvGrpSpPr/>
          <p:nvPr/>
        </p:nvGrpSpPr>
        <p:grpSpPr>
          <a:xfrm>
            <a:off x="6830280" y="5261364"/>
            <a:ext cx="429480" cy="93600"/>
            <a:chOff x="6830280" y="5261364"/>
            <a:chExt cx="429480" cy="93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51D7604-9B5C-A1B6-2F03-F1454D4C0D95}"/>
                    </a:ext>
                  </a:extLst>
                </p14:cNvPr>
                <p14:cNvContentPartPr/>
                <p14:nvPr/>
              </p14:nvContentPartPr>
              <p14:xfrm>
                <a:off x="6830280" y="5261364"/>
                <a:ext cx="429480" cy="226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51D7604-9B5C-A1B6-2F03-F1454D4C0D9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94640" y="5225364"/>
                  <a:ext cx="50112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E1DB5E7-A604-3947-0967-EAE56007AB3C}"/>
                    </a:ext>
                  </a:extLst>
                </p14:cNvPr>
                <p14:cNvContentPartPr/>
                <p14:nvPr/>
              </p14:nvContentPartPr>
              <p14:xfrm>
                <a:off x="6831360" y="5350644"/>
                <a:ext cx="151200" cy="43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E1DB5E7-A604-3947-0967-EAE56007AB3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95360" y="5314644"/>
                  <a:ext cx="222840" cy="75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DB9A79D-76BF-2BD5-8C49-2DA9C7340A89}"/>
                  </a:ext>
                </a:extLst>
              </p14:cNvPr>
              <p14:cNvContentPartPr/>
              <p14:nvPr/>
            </p14:nvContentPartPr>
            <p14:xfrm>
              <a:off x="9300420" y="5139324"/>
              <a:ext cx="205560" cy="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DB9A79D-76BF-2BD5-8C49-2DA9C7340A8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264420" y="5103324"/>
                <a:ext cx="2772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F47DCDA-F1F3-A3BA-AED1-EF0E67B7B3CB}"/>
                  </a:ext>
                </a:extLst>
              </p14:cNvPr>
              <p14:cNvContentPartPr/>
              <p14:nvPr/>
            </p14:nvContentPartPr>
            <p14:xfrm>
              <a:off x="11109420" y="5134284"/>
              <a:ext cx="201600" cy="90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F47DCDA-F1F3-A3BA-AED1-EF0E67B7B3C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073780" y="5098644"/>
                <a:ext cx="2732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0F9C3FD-FBAD-2C8D-DC4B-4C79FD531D57}"/>
                  </a:ext>
                </a:extLst>
              </p14:cNvPr>
              <p14:cNvContentPartPr/>
              <p14:nvPr/>
            </p14:nvContentPartPr>
            <p14:xfrm>
              <a:off x="10910700" y="5275404"/>
              <a:ext cx="539640" cy="3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0F9C3FD-FBAD-2C8D-DC4B-4C79FD531D5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874700" y="5239764"/>
                <a:ext cx="6112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D1D39B5-A7DB-866E-3665-0AF8082775BB}"/>
                  </a:ext>
                </a:extLst>
              </p14:cNvPr>
              <p14:cNvContentPartPr/>
              <p14:nvPr/>
            </p14:nvContentPartPr>
            <p14:xfrm>
              <a:off x="11088900" y="5138244"/>
              <a:ext cx="24840" cy="25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D1D39B5-A7DB-866E-3665-0AF8082775B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052900" y="5102604"/>
                <a:ext cx="9648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A6D012A-3C47-8B5C-19CC-FDA1F302B36B}"/>
                  </a:ext>
                </a:extLst>
              </p14:cNvPr>
              <p14:cNvContentPartPr/>
              <p14:nvPr/>
            </p14:nvContentPartPr>
            <p14:xfrm>
              <a:off x="10920780" y="5334084"/>
              <a:ext cx="24552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A6D012A-3C47-8B5C-19CC-FDA1F302B36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885140" y="5298444"/>
                <a:ext cx="3171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A71D5F0-73A5-3B7B-E2F1-5D2F7D82D6BB}"/>
                  </a:ext>
                </a:extLst>
              </p14:cNvPr>
              <p14:cNvContentPartPr/>
              <p14:nvPr/>
            </p14:nvContentPartPr>
            <p14:xfrm>
              <a:off x="9419940" y="1674576"/>
              <a:ext cx="267480" cy="36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A71D5F0-73A5-3B7B-E2F1-5D2F7D82D6B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383940" y="1638936"/>
                <a:ext cx="33912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75C0673-5E8A-F51F-CBE1-F7B880EE21F1}"/>
                  </a:ext>
                </a:extLst>
              </p14:cNvPr>
              <p14:cNvContentPartPr/>
              <p14:nvPr/>
            </p14:nvContentPartPr>
            <p14:xfrm>
              <a:off x="11223180" y="1665936"/>
              <a:ext cx="417240" cy="3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75C0673-5E8A-F51F-CBE1-F7B880EE21F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1187180" y="1630296"/>
                <a:ext cx="48888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2543E98A-5653-7B0C-CA43-D8A702DDCF07}"/>
              </a:ext>
            </a:extLst>
          </p:cNvPr>
          <p:cNvGrpSpPr/>
          <p:nvPr/>
        </p:nvGrpSpPr>
        <p:grpSpPr>
          <a:xfrm>
            <a:off x="10924740" y="1795536"/>
            <a:ext cx="536400" cy="72360"/>
            <a:chOff x="10924740" y="1795536"/>
            <a:chExt cx="536400" cy="72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933D30B-225D-F377-46F8-9B3651FB34C8}"/>
                    </a:ext>
                  </a:extLst>
                </p14:cNvPr>
                <p14:cNvContentPartPr/>
                <p14:nvPr/>
              </p14:nvContentPartPr>
              <p14:xfrm>
                <a:off x="10933380" y="1795536"/>
                <a:ext cx="527760" cy="43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933D30B-225D-F377-46F8-9B3651FB34C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897380" y="1759896"/>
                  <a:ext cx="59940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53C26C6-B6D1-C7DA-0E45-CFAF3420FB39}"/>
                    </a:ext>
                  </a:extLst>
                </p14:cNvPr>
                <p14:cNvContentPartPr/>
                <p14:nvPr/>
              </p14:nvContentPartPr>
              <p14:xfrm>
                <a:off x="10924740" y="1867536"/>
                <a:ext cx="223920" cy="3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53C26C6-B6D1-C7DA-0E45-CFAF3420FB3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888740" y="1831896"/>
                  <a:ext cx="29556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ADABEFB-C8C7-8295-1212-AC8F6C2A263F}"/>
                  </a:ext>
                </a:extLst>
              </p14:cNvPr>
              <p14:cNvContentPartPr/>
              <p14:nvPr/>
            </p14:nvContentPartPr>
            <p14:xfrm>
              <a:off x="5241564" y="1674216"/>
              <a:ext cx="183600" cy="54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ADABEFB-C8C7-8295-1212-AC8F6C2A263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205924" y="1638576"/>
                <a:ext cx="2552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72594BE-32D3-90EA-F1FE-BE92A25340D2}"/>
                  </a:ext>
                </a:extLst>
              </p14:cNvPr>
              <p14:cNvContentPartPr/>
              <p14:nvPr/>
            </p14:nvContentPartPr>
            <p14:xfrm>
              <a:off x="7074684" y="1678896"/>
              <a:ext cx="302760" cy="36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72594BE-32D3-90EA-F1FE-BE92A25340D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038684" y="1642896"/>
                <a:ext cx="37440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29E6D32-0813-9FEC-A3E7-BEF90FDD5352}"/>
                  </a:ext>
                </a:extLst>
              </p14:cNvPr>
              <p14:cNvContentPartPr/>
              <p14:nvPr/>
            </p14:nvContentPartPr>
            <p14:xfrm>
              <a:off x="6845364" y="1810656"/>
              <a:ext cx="242640" cy="1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29E6D32-0813-9FEC-A3E7-BEF90FDD535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809724" y="1774656"/>
                <a:ext cx="314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367304C-D7EA-20A4-0E3E-DA50D4BA5EC7}"/>
                  </a:ext>
                </a:extLst>
              </p14:cNvPr>
              <p14:cNvContentPartPr/>
              <p14:nvPr/>
            </p14:nvContentPartPr>
            <p14:xfrm>
              <a:off x="6848964" y="1879056"/>
              <a:ext cx="148680" cy="46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367304C-D7EA-20A4-0E3E-DA50D4BA5EC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813324" y="1843416"/>
                <a:ext cx="22032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8655FC0-8EC6-3BD6-D16B-FF47F0B20BC0}"/>
                  </a:ext>
                </a:extLst>
              </p14:cNvPr>
              <p14:cNvContentPartPr/>
              <p14:nvPr/>
            </p14:nvContentPartPr>
            <p14:xfrm>
              <a:off x="1224504" y="1663056"/>
              <a:ext cx="136080" cy="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8655FC0-8EC6-3BD6-D16B-FF47F0B20BC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188504" y="1627056"/>
                <a:ext cx="207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FA011D6-D9B5-7389-47FD-3CC79F2967CB}"/>
                  </a:ext>
                </a:extLst>
              </p14:cNvPr>
              <p14:cNvContentPartPr/>
              <p14:nvPr/>
            </p14:nvContentPartPr>
            <p14:xfrm>
              <a:off x="3068784" y="1654776"/>
              <a:ext cx="280080" cy="180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FA011D6-D9B5-7389-47FD-3CC79F2967C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033144" y="1619136"/>
                <a:ext cx="35172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9B09F04A-AE24-DDC7-006C-189D6B91D1A3}"/>
                  </a:ext>
                </a:extLst>
              </p14:cNvPr>
              <p14:cNvContentPartPr/>
              <p14:nvPr/>
            </p14:nvContentPartPr>
            <p14:xfrm>
              <a:off x="2732904" y="1808856"/>
              <a:ext cx="366480" cy="115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9B09F04A-AE24-DDC7-006C-189D6B91D1A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697264" y="1772856"/>
                <a:ext cx="438120" cy="83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3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6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DBBC462-EDC2-89C4-AABF-02CB4AF5FE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C5A90F7-10A8-6CA5-3C3D-E364C2515E8F}"/>
                  </a:ext>
                </a:extLst>
              </p14:cNvPr>
              <p14:cNvContentPartPr/>
              <p14:nvPr/>
            </p14:nvContentPartPr>
            <p14:xfrm>
              <a:off x="1070784" y="1666656"/>
              <a:ext cx="203040" cy="5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C5A90F7-10A8-6CA5-3C3D-E364C2515E8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5144" y="1631016"/>
                <a:ext cx="27468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5109271-CA6D-54C0-39D1-782D6A68BF15}"/>
                  </a:ext>
                </a:extLst>
              </p14:cNvPr>
              <p14:cNvContentPartPr/>
              <p14:nvPr/>
            </p14:nvContentPartPr>
            <p14:xfrm>
              <a:off x="2846664" y="1677456"/>
              <a:ext cx="219960" cy="10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5109271-CA6D-54C0-39D1-782D6A68BF1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10664" y="1641456"/>
                <a:ext cx="291600" cy="82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90AB429C-ACB6-C2D6-D281-702FCE730014}"/>
              </a:ext>
            </a:extLst>
          </p:cNvPr>
          <p:cNvGrpSpPr/>
          <p:nvPr/>
        </p:nvGrpSpPr>
        <p:grpSpPr>
          <a:xfrm>
            <a:off x="2726064" y="1806696"/>
            <a:ext cx="492120" cy="62640"/>
            <a:chOff x="2726064" y="1806696"/>
            <a:chExt cx="492120" cy="62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2B8C55C-D2F3-73E0-02FA-9A4B93AD55A1}"/>
                    </a:ext>
                  </a:extLst>
                </p14:cNvPr>
                <p14:cNvContentPartPr/>
                <p14:nvPr/>
              </p14:nvContentPartPr>
              <p14:xfrm>
                <a:off x="2731824" y="1806696"/>
                <a:ext cx="486360" cy="1548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2B8C55C-D2F3-73E0-02FA-9A4B93AD55A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695824" y="1771056"/>
                  <a:ext cx="5580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9842051-2643-E783-0D49-329A506FDC12}"/>
                    </a:ext>
                  </a:extLst>
                </p14:cNvPr>
                <p14:cNvContentPartPr/>
                <p14:nvPr/>
              </p14:nvContentPartPr>
              <p14:xfrm>
                <a:off x="2726064" y="1867896"/>
                <a:ext cx="75960" cy="14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9842051-2643-E783-0D49-329A506FDC1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690064" y="1832256"/>
                  <a:ext cx="14760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77B269A-0E8E-2919-844B-6AE96E5C37B3}"/>
                    </a:ext>
                  </a:extLst>
                </p14:cNvPr>
                <p14:cNvContentPartPr/>
                <p14:nvPr/>
              </p14:nvContentPartPr>
              <p14:xfrm>
                <a:off x="2791944" y="1860696"/>
                <a:ext cx="60120" cy="82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77B269A-0E8E-2919-844B-6AE96E5C37B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55944" y="1824696"/>
                  <a:ext cx="131760" cy="7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9C6C7C2-0389-5526-9094-B223471019F4}"/>
                  </a:ext>
                </a:extLst>
              </p14:cNvPr>
              <p14:cNvContentPartPr/>
              <p14:nvPr/>
            </p14:nvContentPartPr>
            <p14:xfrm>
              <a:off x="5253084" y="1667736"/>
              <a:ext cx="232560" cy="18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9C6C7C2-0389-5526-9094-B223471019F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217444" y="1632096"/>
                <a:ext cx="30420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37C3D43-C36B-7CCC-9D18-6CE1A3C36712}"/>
                  </a:ext>
                </a:extLst>
              </p14:cNvPr>
              <p14:cNvContentPartPr/>
              <p14:nvPr/>
            </p14:nvContentPartPr>
            <p14:xfrm>
              <a:off x="7066764" y="1670976"/>
              <a:ext cx="196200" cy="72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37C3D43-C36B-7CCC-9D18-6CE1A3C3671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31124" y="1635336"/>
                <a:ext cx="267840" cy="7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60C4DE53-6228-F392-469B-CBD6B286A8D9}"/>
              </a:ext>
            </a:extLst>
          </p:cNvPr>
          <p:cNvGrpSpPr/>
          <p:nvPr/>
        </p:nvGrpSpPr>
        <p:grpSpPr>
          <a:xfrm>
            <a:off x="6811524" y="1786536"/>
            <a:ext cx="523080" cy="83880"/>
            <a:chOff x="6811524" y="1786536"/>
            <a:chExt cx="523080" cy="83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BB5D77B-05AA-BD93-D13E-D310189643A2}"/>
                    </a:ext>
                  </a:extLst>
                </p14:cNvPr>
                <p14:cNvContentPartPr/>
                <p14:nvPr/>
              </p14:nvContentPartPr>
              <p14:xfrm>
                <a:off x="6811524" y="1786536"/>
                <a:ext cx="523080" cy="248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BB5D77B-05AA-BD93-D13E-D310189643A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775524" y="1750896"/>
                  <a:ext cx="59472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4F4C259-4DE7-DA40-CA5C-03D02167B4D6}"/>
                    </a:ext>
                  </a:extLst>
                </p14:cNvPr>
                <p14:cNvContentPartPr/>
                <p14:nvPr/>
              </p14:nvContentPartPr>
              <p14:xfrm>
                <a:off x="6823764" y="1866816"/>
                <a:ext cx="187200" cy="36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4F4C259-4DE7-DA40-CA5C-03D02167B4D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788124" y="1831176"/>
                  <a:ext cx="258840" cy="7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1D793FB-BA32-4008-B763-FA166C3CF48A}"/>
                  </a:ext>
                </a:extLst>
              </p14:cNvPr>
              <p14:cNvContentPartPr/>
              <p14:nvPr/>
            </p14:nvContentPartPr>
            <p14:xfrm>
              <a:off x="5309964" y="5145048"/>
              <a:ext cx="276480" cy="144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1D793FB-BA32-4008-B763-FA166C3CF48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274324" y="5109408"/>
                <a:ext cx="34812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A96E52E-8BA4-5D77-64C3-FE7E7CFFA45F}"/>
                  </a:ext>
                </a:extLst>
              </p14:cNvPr>
              <p14:cNvContentPartPr/>
              <p14:nvPr/>
            </p14:nvContentPartPr>
            <p14:xfrm>
              <a:off x="7114644" y="5140728"/>
              <a:ext cx="321120" cy="147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A96E52E-8BA4-5D77-64C3-FE7E7CFFA45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078644" y="5105088"/>
                <a:ext cx="392760" cy="86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FE8F4DBE-39BB-E333-465F-8AF0866387E8}"/>
              </a:ext>
            </a:extLst>
          </p:cNvPr>
          <p:cNvGrpSpPr/>
          <p:nvPr/>
        </p:nvGrpSpPr>
        <p:grpSpPr>
          <a:xfrm>
            <a:off x="6812244" y="5277528"/>
            <a:ext cx="503280" cy="74520"/>
            <a:chOff x="6812244" y="5277528"/>
            <a:chExt cx="503280" cy="74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F37AA53-19FE-DE60-C6A1-5FAC1DFFD864}"/>
                    </a:ext>
                  </a:extLst>
                </p14:cNvPr>
                <p14:cNvContentPartPr/>
                <p14:nvPr/>
              </p14:nvContentPartPr>
              <p14:xfrm>
                <a:off x="6821604" y="5277528"/>
                <a:ext cx="493920" cy="108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F37AA53-19FE-DE60-C6A1-5FAC1DFFD86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785964" y="5241528"/>
                  <a:ext cx="56556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2CC9FC1-738A-B9EF-87C9-64DE53959F73}"/>
                    </a:ext>
                  </a:extLst>
                </p14:cNvPr>
                <p14:cNvContentPartPr/>
                <p14:nvPr/>
              </p14:nvContentPartPr>
              <p14:xfrm>
                <a:off x="6812244" y="5340168"/>
                <a:ext cx="168120" cy="118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2CC9FC1-738A-B9EF-87C9-64DE53959F7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776604" y="5304168"/>
                  <a:ext cx="239760" cy="83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D205C9D-5E2B-F69F-7B8D-6ED8F1841A7A}"/>
                  </a:ext>
                </a:extLst>
              </p14:cNvPr>
              <p14:cNvContentPartPr/>
              <p14:nvPr/>
            </p14:nvContentPartPr>
            <p14:xfrm>
              <a:off x="1194624" y="5133888"/>
              <a:ext cx="80640" cy="14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D205C9D-5E2B-F69F-7B8D-6ED8F1841A7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158624" y="5098248"/>
                <a:ext cx="152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9AED63D-1760-7252-3F80-D03487B9DB98}"/>
                  </a:ext>
                </a:extLst>
              </p14:cNvPr>
              <p14:cNvContentPartPr/>
              <p14:nvPr/>
            </p14:nvContentPartPr>
            <p14:xfrm>
              <a:off x="3019464" y="5147568"/>
              <a:ext cx="15984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9AED63D-1760-7252-3F80-D03487B9DB9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83824" y="5111928"/>
                <a:ext cx="23148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290121F8-21A3-2A2E-BAFB-00C8B303470A}"/>
              </a:ext>
            </a:extLst>
          </p:cNvPr>
          <p:cNvGrpSpPr/>
          <p:nvPr/>
        </p:nvGrpSpPr>
        <p:grpSpPr>
          <a:xfrm>
            <a:off x="2719224" y="5271408"/>
            <a:ext cx="843480" cy="79560"/>
            <a:chOff x="2719224" y="5271408"/>
            <a:chExt cx="843480" cy="79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7FC4952-6671-5252-209D-5B252802E2C9}"/>
                    </a:ext>
                  </a:extLst>
                </p14:cNvPr>
                <p14:cNvContentPartPr/>
                <p14:nvPr/>
              </p14:nvContentPartPr>
              <p14:xfrm>
                <a:off x="2720664" y="5271408"/>
                <a:ext cx="842040" cy="61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7FC4952-6671-5252-209D-5B252802E2C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685024" y="5235768"/>
                  <a:ext cx="9136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3286CA2-092D-F8A9-B738-353E92EEDC2E}"/>
                    </a:ext>
                  </a:extLst>
                </p14:cNvPr>
                <p14:cNvContentPartPr/>
                <p14:nvPr/>
              </p14:nvContentPartPr>
              <p14:xfrm>
                <a:off x="2719224" y="5347008"/>
                <a:ext cx="171000" cy="39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3286CA2-092D-F8A9-B738-353E92EEDC2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683224" y="5311008"/>
                  <a:ext cx="242640" cy="7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C6CD8D8-0B31-80C5-5740-EEC0D1D76C77}"/>
                  </a:ext>
                </a:extLst>
              </p14:cNvPr>
              <p14:cNvContentPartPr/>
              <p14:nvPr/>
            </p14:nvContentPartPr>
            <p14:xfrm>
              <a:off x="11267820" y="5138568"/>
              <a:ext cx="201960" cy="36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C6CD8D8-0B31-80C5-5740-EEC0D1D76C7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1231820" y="5102568"/>
                <a:ext cx="273600" cy="7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D2F8CE12-F216-BFF6-F83B-1BD8D8AA0F06}"/>
              </a:ext>
            </a:extLst>
          </p:cNvPr>
          <p:cNvGrpSpPr/>
          <p:nvPr/>
        </p:nvGrpSpPr>
        <p:grpSpPr>
          <a:xfrm>
            <a:off x="10913220" y="5262408"/>
            <a:ext cx="648720" cy="81000"/>
            <a:chOff x="10913220" y="5262408"/>
            <a:chExt cx="648720" cy="81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05EE3B6-6BBD-FA91-B789-735181BEC1F3}"/>
                    </a:ext>
                  </a:extLst>
                </p14:cNvPr>
                <p14:cNvContentPartPr/>
                <p14:nvPr/>
              </p14:nvContentPartPr>
              <p14:xfrm>
                <a:off x="10913220" y="5262408"/>
                <a:ext cx="648720" cy="1188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05EE3B6-6BBD-FA91-B789-735181BEC1F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877580" y="5226408"/>
                  <a:ext cx="72036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8577A92-DCA3-6A35-8B43-AC3CB931DF5B}"/>
                    </a:ext>
                  </a:extLst>
                </p14:cNvPr>
                <p14:cNvContentPartPr/>
                <p14:nvPr/>
              </p14:nvContentPartPr>
              <p14:xfrm>
                <a:off x="10922580" y="5337648"/>
                <a:ext cx="178200" cy="57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8577A92-DCA3-6A35-8B43-AC3CB931DF5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886580" y="5302008"/>
                  <a:ext cx="249840" cy="77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08D11CA8-1783-EE48-61D3-8C0117470E55}"/>
                  </a:ext>
                </a:extLst>
              </p14:cNvPr>
              <p14:cNvContentPartPr/>
              <p14:nvPr/>
            </p14:nvContentPartPr>
            <p14:xfrm>
              <a:off x="9387900" y="1659384"/>
              <a:ext cx="262440" cy="194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08D11CA8-1783-EE48-61D3-8C0117470E5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351900" y="1623384"/>
                <a:ext cx="33408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86F9565-FA73-6A0C-76D5-1FD68165D26D}"/>
                  </a:ext>
                </a:extLst>
              </p14:cNvPr>
              <p14:cNvContentPartPr/>
              <p14:nvPr/>
            </p14:nvContentPartPr>
            <p14:xfrm>
              <a:off x="11210580" y="1668744"/>
              <a:ext cx="300600" cy="14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86F9565-FA73-6A0C-76D5-1FD68165D26D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174940" y="1632744"/>
                <a:ext cx="372240" cy="7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F1FE1130-B7A0-1046-E674-C63E883E2F4C}"/>
              </a:ext>
            </a:extLst>
          </p:cNvPr>
          <p:cNvGrpSpPr/>
          <p:nvPr/>
        </p:nvGrpSpPr>
        <p:grpSpPr>
          <a:xfrm>
            <a:off x="10897740" y="1800144"/>
            <a:ext cx="695520" cy="92880"/>
            <a:chOff x="10897740" y="1800144"/>
            <a:chExt cx="695520" cy="92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0A5C3B1-620C-E573-8BD6-50F91CB7F54D}"/>
                    </a:ext>
                  </a:extLst>
                </p14:cNvPr>
                <p14:cNvContentPartPr/>
                <p14:nvPr/>
              </p14:nvContentPartPr>
              <p14:xfrm>
                <a:off x="10897740" y="1800144"/>
                <a:ext cx="695520" cy="151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0A5C3B1-620C-E573-8BD6-50F91CB7F54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862100" y="1764504"/>
                  <a:ext cx="76716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B830949-E50D-90E9-47F7-2CD6C5A92346}"/>
                    </a:ext>
                  </a:extLst>
                </p14:cNvPr>
                <p14:cNvContentPartPr/>
                <p14:nvPr/>
              </p14:nvContentPartPr>
              <p14:xfrm>
                <a:off x="10926540" y="1891224"/>
                <a:ext cx="305280" cy="18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B830949-E50D-90E9-47F7-2CD6C5A9234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890900" y="1855224"/>
                  <a:ext cx="376920" cy="734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6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7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810586-EB09-586D-C242-2BE67586B408}"/>
                  </a:ext>
                </a:extLst>
              </p14:cNvPr>
              <p14:cNvContentPartPr/>
              <p14:nvPr/>
            </p14:nvContentPartPr>
            <p14:xfrm>
              <a:off x="11282940" y="1665144"/>
              <a:ext cx="164880" cy="9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810586-EB09-586D-C242-2BE67586B40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47300" y="1629504"/>
                <a:ext cx="236520" cy="8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27B676C7-C269-ACBC-6B75-93C9F471388E}"/>
              </a:ext>
            </a:extLst>
          </p:cNvPr>
          <p:cNvGrpSpPr/>
          <p:nvPr/>
        </p:nvGrpSpPr>
        <p:grpSpPr>
          <a:xfrm>
            <a:off x="10914300" y="1782144"/>
            <a:ext cx="623160" cy="120240"/>
            <a:chOff x="10914300" y="1782144"/>
            <a:chExt cx="623160" cy="120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A50EAE8F-6658-F682-006D-96ADDA079006}"/>
                    </a:ext>
                  </a:extLst>
                </p14:cNvPr>
                <p14:cNvContentPartPr/>
                <p14:nvPr/>
              </p14:nvContentPartPr>
              <p14:xfrm>
                <a:off x="10920060" y="1782144"/>
                <a:ext cx="617400" cy="2880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A50EAE8F-6658-F682-006D-96ADDA07900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884060" y="1746144"/>
                  <a:ext cx="6890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3290F56-59EF-6AF1-385B-5496692EC1AA}"/>
                    </a:ext>
                  </a:extLst>
                </p14:cNvPr>
                <p14:cNvContentPartPr/>
                <p14:nvPr/>
              </p14:nvContentPartPr>
              <p14:xfrm>
                <a:off x="10914300" y="1875384"/>
                <a:ext cx="156600" cy="2700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3290F56-59EF-6AF1-385B-5496692EC1A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878660" y="1839744"/>
                  <a:ext cx="228240" cy="98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B49602E-ECA1-5EC4-A6A5-21F50A884845}"/>
                  </a:ext>
                </a:extLst>
              </p14:cNvPr>
              <p14:cNvContentPartPr/>
              <p14:nvPr/>
            </p14:nvContentPartPr>
            <p14:xfrm>
              <a:off x="11325420" y="5134284"/>
              <a:ext cx="149760" cy="16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B49602E-ECA1-5EC4-A6A5-21F50A88484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89420" y="5098644"/>
                <a:ext cx="22140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38FD3F5-CA1A-0B23-FFA6-2C3A5AAF38B3}"/>
                  </a:ext>
                </a:extLst>
              </p14:cNvPr>
              <p14:cNvContentPartPr/>
              <p14:nvPr/>
            </p14:nvContentPartPr>
            <p14:xfrm>
              <a:off x="10906740" y="5264964"/>
              <a:ext cx="1019520" cy="86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38FD3F5-CA1A-0B23-FFA6-2C3A5AAF38B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871100" y="5229324"/>
                <a:ext cx="109116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B3A77A2-8071-19D4-9CF4-D44DA2476AE7}"/>
                  </a:ext>
                </a:extLst>
              </p14:cNvPr>
              <p14:cNvContentPartPr/>
              <p14:nvPr/>
            </p14:nvContentPartPr>
            <p14:xfrm>
              <a:off x="11289420" y="5134644"/>
              <a:ext cx="39960" cy="4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B3A77A2-8071-19D4-9CF4-D44DA2476AE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253780" y="5099004"/>
                <a:ext cx="11160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40D65BB-B3E8-CBB8-8AC7-1362258C2711}"/>
                  </a:ext>
                </a:extLst>
              </p14:cNvPr>
              <p14:cNvContentPartPr/>
              <p14:nvPr/>
            </p14:nvContentPartPr>
            <p14:xfrm>
              <a:off x="10904220" y="5328324"/>
              <a:ext cx="336600" cy="136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40D65BB-B3E8-CBB8-8AC7-1362258C271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868580" y="5292684"/>
                <a:ext cx="40824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D8019C3-A698-528F-7846-5227BE398B62}"/>
                  </a:ext>
                </a:extLst>
              </p14:cNvPr>
              <p14:cNvContentPartPr/>
              <p14:nvPr/>
            </p14:nvContentPartPr>
            <p14:xfrm>
              <a:off x="9461340" y="5140764"/>
              <a:ext cx="14724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D8019C3-A698-528F-7846-5227BE398B6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425700" y="5105124"/>
                <a:ext cx="2188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F6408CF-6040-279D-F8DC-054BD6BE25E3}"/>
                  </a:ext>
                </a:extLst>
              </p14:cNvPr>
              <p14:cNvContentPartPr/>
              <p14:nvPr/>
            </p14:nvContentPartPr>
            <p14:xfrm>
              <a:off x="7023672" y="5145804"/>
              <a:ext cx="26208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F6408CF-6040-279D-F8DC-054BD6BE25E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988032" y="5109804"/>
                <a:ext cx="333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47B290B-4499-40F9-66D7-F70AAA3A4817}"/>
                  </a:ext>
                </a:extLst>
              </p14:cNvPr>
              <p14:cNvContentPartPr/>
              <p14:nvPr/>
            </p14:nvContentPartPr>
            <p14:xfrm>
              <a:off x="6824232" y="5268924"/>
              <a:ext cx="455760" cy="129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47B290B-4499-40F9-66D7-F70AAA3A481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788232" y="5232924"/>
                <a:ext cx="52740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DEE1AEE-B185-A293-EEB8-FC7EEB381099}"/>
                  </a:ext>
                </a:extLst>
              </p14:cNvPr>
              <p14:cNvContentPartPr/>
              <p14:nvPr/>
            </p14:nvContentPartPr>
            <p14:xfrm>
              <a:off x="6813072" y="5346324"/>
              <a:ext cx="149760" cy="46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DEE1AEE-B185-A293-EEB8-FC7EEB38109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777432" y="5310324"/>
                <a:ext cx="22140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CADDCCB-84FC-1DCB-9ABB-1AFB94A0DA14}"/>
                  </a:ext>
                </a:extLst>
              </p14:cNvPr>
              <p14:cNvContentPartPr/>
              <p14:nvPr/>
            </p14:nvContentPartPr>
            <p14:xfrm>
              <a:off x="5214672" y="5150124"/>
              <a:ext cx="142920" cy="3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CADDCCB-84FC-1DCB-9ABB-1AFB94A0DA1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179032" y="5114124"/>
                <a:ext cx="2145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6740D8-E964-CDC0-7994-0C5AD3458A53}"/>
                  </a:ext>
                </a:extLst>
              </p14:cNvPr>
              <p14:cNvContentPartPr/>
              <p14:nvPr/>
            </p14:nvContentPartPr>
            <p14:xfrm>
              <a:off x="3142224" y="5141484"/>
              <a:ext cx="156960" cy="9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6740D8-E964-CDC0-7994-0C5AD3458A5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106224" y="5105484"/>
                <a:ext cx="22860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19843B9-CBB4-89DA-5B43-1FFC7DBF196B}"/>
                  </a:ext>
                </a:extLst>
              </p14:cNvPr>
              <p14:cNvContentPartPr/>
              <p14:nvPr/>
            </p14:nvContentPartPr>
            <p14:xfrm>
              <a:off x="2726784" y="5270364"/>
              <a:ext cx="852120" cy="126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19843B9-CBB4-89DA-5B43-1FFC7DBF196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691144" y="5234724"/>
                <a:ext cx="92376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C085AC2-407E-0C27-DCCB-2B6AB454293E}"/>
                  </a:ext>
                </a:extLst>
              </p14:cNvPr>
              <p14:cNvContentPartPr/>
              <p14:nvPr/>
            </p14:nvContentPartPr>
            <p14:xfrm>
              <a:off x="2722104" y="5345964"/>
              <a:ext cx="301320" cy="46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C085AC2-407E-0C27-DCCB-2B6AB454293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686464" y="5310324"/>
                <a:ext cx="3729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E93033D-741F-8D14-CE15-7B309A7CD0A9}"/>
                  </a:ext>
                </a:extLst>
              </p14:cNvPr>
              <p14:cNvContentPartPr/>
              <p14:nvPr/>
            </p14:nvContentPartPr>
            <p14:xfrm>
              <a:off x="2940264" y="1664532"/>
              <a:ext cx="245880" cy="14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E93033D-741F-8D14-CE15-7B309A7CD0A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904264" y="1628532"/>
                <a:ext cx="31752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7A837B0-3E13-1511-5A10-283ECEE58083}"/>
                  </a:ext>
                </a:extLst>
              </p14:cNvPr>
              <p14:cNvContentPartPr/>
              <p14:nvPr/>
            </p14:nvContentPartPr>
            <p14:xfrm>
              <a:off x="2722104" y="1799892"/>
              <a:ext cx="488520" cy="79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7A837B0-3E13-1511-5A10-283ECEE5808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686104" y="1763892"/>
                <a:ext cx="56016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2D36629-C336-E168-C21E-D90AA80C7158}"/>
                  </a:ext>
                </a:extLst>
              </p14:cNvPr>
              <p14:cNvContentPartPr/>
              <p14:nvPr/>
            </p14:nvContentPartPr>
            <p14:xfrm>
              <a:off x="2718864" y="1872972"/>
              <a:ext cx="164880" cy="4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2D36629-C336-E168-C21E-D90AA80C7158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682864" y="1836972"/>
                <a:ext cx="23652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CCD2B42-C398-6F6D-6793-7588207501FA}"/>
                  </a:ext>
                </a:extLst>
              </p14:cNvPr>
              <p14:cNvContentPartPr/>
              <p14:nvPr/>
            </p14:nvContentPartPr>
            <p14:xfrm>
              <a:off x="5342328" y="1675692"/>
              <a:ext cx="10800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CCD2B42-C398-6F6D-6793-7588207501F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306688" y="1640052"/>
                <a:ext cx="1796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1C9A9AD-DB9B-FF97-EAEE-E5551EA63FF5}"/>
                  </a:ext>
                </a:extLst>
              </p14:cNvPr>
              <p14:cNvContentPartPr/>
              <p14:nvPr/>
            </p14:nvContentPartPr>
            <p14:xfrm>
              <a:off x="7161048" y="1674972"/>
              <a:ext cx="215640" cy="57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1C9A9AD-DB9B-FF97-EAEE-E5551EA63FF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125048" y="1639332"/>
                <a:ext cx="287280" cy="774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D967FB4D-D8C5-1859-A4F8-9833B710C4BD}"/>
              </a:ext>
            </a:extLst>
          </p:cNvPr>
          <p:cNvGrpSpPr/>
          <p:nvPr/>
        </p:nvGrpSpPr>
        <p:grpSpPr>
          <a:xfrm>
            <a:off x="6817248" y="1804932"/>
            <a:ext cx="552600" cy="70200"/>
            <a:chOff x="6817248" y="1804932"/>
            <a:chExt cx="552600" cy="70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B9120BA-01A4-840A-F4E4-64881B85DAB6}"/>
                    </a:ext>
                  </a:extLst>
                </p14:cNvPr>
                <p14:cNvContentPartPr/>
                <p14:nvPr/>
              </p14:nvContentPartPr>
              <p14:xfrm>
                <a:off x="6817248" y="1804932"/>
                <a:ext cx="552600" cy="144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B9120BA-01A4-840A-F4E4-64881B85DAB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781608" y="1768932"/>
                  <a:ext cx="6242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D129038-7A41-7119-D65B-3B10CE6170B3}"/>
                    </a:ext>
                  </a:extLst>
                </p14:cNvPr>
                <p14:cNvContentPartPr/>
                <p14:nvPr/>
              </p14:nvContentPartPr>
              <p14:xfrm>
                <a:off x="6823368" y="1873692"/>
                <a:ext cx="460800" cy="14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D129038-7A41-7119-D65B-3B10CE6170B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787728" y="1837692"/>
                  <a:ext cx="532440" cy="7308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4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6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7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85AE71A-8676-FA6C-A52B-0BAF76912509}"/>
                  </a:ext>
                </a:extLst>
              </p14:cNvPr>
              <p14:cNvContentPartPr/>
              <p14:nvPr/>
            </p14:nvContentPartPr>
            <p14:xfrm>
              <a:off x="7092900" y="1677132"/>
              <a:ext cx="168840" cy="3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85AE71A-8676-FA6C-A52B-0BAF7691250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56900" y="1641132"/>
                <a:ext cx="240480" cy="7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21C6D066-956D-E5AA-7E41-BEA25B7BCED5}"/>
              </a:ext>
            </a:extLst>
          </p:cNvPr>
          <p:cNvGrpSpPr/>
          <p:nvPr/>
        </p:nvGrpSpPr>
        <p:grpSpPr>
          <a:xfrm>
            <a:off x="6808500" y="1808172"/>
            <a:ext cx="638280" cy="81000"/>
            <a:chOff x="6808500" y="1808172"/>
            <a:chExt cx="638280" cy="81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10CC9CB-BBBF-0DD6-F6C6-F7E54B364DAC}"/>
                    </a:ext>
                  </a:extLst>
                </p14:cNvPr>
                <p14:cNvContentPartPr/>
                <p14:nvPr/>
              </p14:nvContentPartPr>
              <p14:xfrm>
                <a:off x="6808500" y="1808172"/>
                <a:ext cx="638280" cy="1008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10CC9CB-BBBF-0DD6-F6C6-F7E54B364DA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772500" y="1772532"/>
                  <a:ext cx="70992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A24F99A-856B-D13C-4673-A90C4382901F}"/>
                    </a:ext>
                  </a:extLst>
                </p14:cNvPr>
                <p14:cNvContentPartPr/>
                <p14:nvPr/>
              </p14:nvContentPartPr>
              <p14:xfrm>
                <a:off x="6828660" y="1887372"/>
                <a:ext cx="131400" cy="180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A24F99A-856B-D13C-4673-A90C4382901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793020" y="1851732"/>
                  <a:ext cx="203040" cy="7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503EB31-E6BF-213B-E7CD-E70F23458D17}"/>
                  </a:ext>
                </a:extLst>
              </p14:cNvPr>
              <p14:cNvContentPartPr/>
              <p14:nvPr/>
            </p14:nvContentPartPr>
            <p14:xfrm>
              <a:off x="5270796" y="1676916"/>
              <a:ext cx="196560" cy="14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503EB31-E6BF-213B-E7CD-E70F23458D1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34796" y="1641276"/>
                <a:ext cx="2682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B2497D3-FF2F-9CF5-BEDD-1CBD44BA9ED6}"/>
                  </a:ext>
                </a:extLst>
              </p14:cNvPr>
              <p14:cNvContentPartPr/>
              <p14:nvPr/>
            </p14:nvContentPartPr>
            <p14:xfrm>
              <a:off x="3099708" y="1671516"/>
              <a:ext cx="24084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B2497D3-FF2F-9CF5-BEDD-1CBD44BA9ED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63708" y="1635876"/>
                <a:ext cx="312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641D3FA-F71D-259A-1735-882261633052}"/>
                  </a:ext>
                </a:extLst>
              </p14:cNvPr>
              <p14:cNvContentPartPr/>
              <p14:nvPr/>
            </p14:nvContentPartPr>
            <p14:xfrm>
              <a:off x="2715228" y="1800036"/>
              <a:ext cx="244080" cy="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641D3FA-F71D-259A-1735-88226163305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79228" y="1764036"/>
                <a:ext cx="315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137FF5F-7944-3C07-5AF0-A02DBC1EB551}"/>
                  </a:ext>
                </a:extLst>
              </p14:cNvPr>
              <p14:cNvContentPartPr/>
              <p14:nvPr/>
            </p14:nvContentPartPr>
            <p14:xfrm>
              <a:off x="2731068" y="1874916"/>
              <a:ext cx="14976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137FF5F-7944-3C07-5AF0-A02DBC1EB55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95068" y="1839276"/>
                <a:ext cx="2214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2203B8F-665B-C785-BC91-42AF7D82880E}"/>
                  </a:ext>
                </a:extLst>
              </p14:cNvPr>
              <p14:cNvContentPartPr/>
              <p14:nvPr/>
            </p14:nvContentPartPr>
            <p14:xfrm>
              <a:off x="1219212" y="5140404"/>
              <a:ext cx="20304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2203B8F-665B-C785-BC91-42AF7D82880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83212" y="5104764"/>
                <a:ext cx="2746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ABB0F10-CBFC-B6BA-4D40-58C4DD9E8444}"/>
                  </a:ext>
                </a:extLst>
              </p14:cNvPr>
              <p14:cNvContentPartPr/>
              <p14:nvPr/>
            </p14:nvContentPartPr>
            <p14:xfrm>
              <a:off x="3021012" y="5144724"/>
              <a:ext cx="18000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ABB0F10-CBFC-B6BA-4D40-58C4DD9E844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985372" y="5108724"/>
                <a:ext cx="2516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2672EAF-8E04-DF52-1DA5-6B32A9BA47D4}"/>
                  </a:ext>
                </a:extLst>
              </p14:cNvPr>
              <p14:cNvContentPartPr/>
              <p14:nvPr/>
            </p14:nvContentPartPr>
            <p14:xfrm>
              <a:off x="2731572" y="5271804"/>
              <a:ext cx="833040" cy="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2672EAF-8E04-DF52-1DA5-6B32A9BA47D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695572" y="5235804"/>
                <a:ext cx="9046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EB7DAAD-34E3-0355-92BC-1C78C5FA2AF5}"/>
                  </a:ext>
                </a:extLst>
              </p14:cNvPr>
              <p14:cNvContentPartPr/>
              <p14:nvPr/>
            </p14:nvContentPartPr>
            <p14:xfrm>
              <a:off x="5271336" y="5147964"/>
              <a:ext cx="124920" cy="18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EB7DAAD-34E3-0355-92BC-1C78C5FA2AF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35696" y="5112324"/>
                <a:ext cx="19656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BF94D69-E698-4902-AFB5-689CED255958}"/>
                  </a:ext>
                </a:extLst>
              </p14:cNvPr>
              <p14:cNvContentPartPr/>
              <p14:nvPr/>
            </p14:nvContentPartPr>
            <p14:xfrm>
              <a:off x="7092576" y="5149044"/>
              <a:ext cx="172800" cy="3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BF94D69-E698-4902-AFB5-689CED25595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056936" y="5113044"/>
                <a:ext cx="24444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4C131380-19F7-7836-2E1D-0B3664615FC1}"/>
              </a:ext>
            </a:extLst>
          </p:cNvPr>
          <p:cNvGrpSpPr/>
          <p:nvPr/>
        </p:nvGrpSpPr>
        <p:grpSpPr>
          <a:xfrm>
            <a:off x="6805296" y="5276124"/>
            <a:ext cx="581400" cy="94680"/>
            <a:chOff x="6805296" y="5276124"/>
            <a:chExt cx="581400" cy="94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1C39544-E900-DEBC-75BE-3EE84185F971}"/>
                    </a:ext>
                  </a:extLst>
                </p14:cNvPr>
                <p14:cNvContentPartPr/>
                <p14:nvPr/>
              </p14:nvContentPartPr>
              <p14:xfrm>
                <a:off x="6818976" y="5276124"/>
                <a:ext cx="567720" cy="7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1C39544-E900-DEBC-75BE-3EE84185F97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782976" y="5240484"/>
                  <a:ext cx="6393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F366167-1A83-4E80-368E-F3EF1A03128A}"/>
                    </a:ext>
                  </a:extLst>
                </p14:cNvPr>
                <p14:cNvContentPartPr/>
                <p14:nvPr/>
              </p14:nvContentPartPr>
              <p14:xfrm>
                <a:off x="6805296" y="5342004"/>
                <a:ext cx="464040" cy="288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F366167-1A83-4E80-368E-F3EF1A03128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769656" y="5306364"/>
                  <a:ext cx="535680" cy="10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CFCF384-A409-EBD9-6192-C35598FD42EF}"/>
                  </a:ext>
                </a:extLst>
              </p14:cNvPr>
              <p14:cNvContentPartPr/>
              <p14:nvPr/>
            </p14:nvContentPartPr>
            <p14:xfrm>
              <a:off x="11141460" y="5108724"/>
              <a:ext cx="211680" cy="255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CFCF384-A409-EBD9-6192-C35598FD42E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105460" y="5072724"/>
                <a:ext cx="283320" cy="97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219BA1D0-20E7-26D4-3DE8-73194EF10574}"/>
              </a:ext>
            </a:extLst>
          </p:cNvPr>
          <p:cNvGrpSpPr/>
          <p:nvPr/>
        </p:nvGrpSpPr>
        <p:grpSpPr>
          <a:xfrm>
            <a:off x="10908540" y="5281164"/>
            <a:ext cx="472680" cy="49320"/>
            <a:chOff x="10908540" y="5281164"/>
            <a:chExt cx="472680" cy="49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0806736-3EF0-49A8-4780-D4ED0C0DB783}"/>
                    </a:ext>
                  </a:extLst>
                </p14:cNvPr>
                <p14:cNvContentPartPr/>
                <p14:nvPr/>
              </p14:nvContentPartPr>
              <p14:xfrm>
                <a:off x="10908540" y="5281164"/>
                <a:ext cx="356040" cy="97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0806736-3EF0-49A8-4780-D4ED0C0DB78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872540" y="5245524"/>
                  <a:ext cx="42768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5BD9ACF-8D9E-79B4-E110-D3A44D357DDD}"/>
                    </a:ext>
                  </a:extLst>
                </p14:cNvPr>
                <p14:cNvContentPartPr/>
                <p14:nvPr/>
              </p14:nvContentPartPr>
              <p14:xfrm>
                <a:off x="10922940" y="5327244"/>
                <a:ext cx="458280" cy="324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5BD9ACF-8D9E-79B4-E110-D3A44D357DD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887300" y="5291604"/>
                  <a:ext cx="529920" cy="7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5A347D1-70E8-72C1-77EF-C508B50D18B7}"/>
                  </a:ext>
                </a:extLst>
              </p14:cNvPr>
              <p14:cNvContentPartPr/>
              <p14:nvPr/>
            </p14:nvContentPartPr>
            <p14:xfrm>
              <a:off x="9360540" y="1665648"/>
              <a:ext cx="104760" cy="3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5A347D1-70E8-72C1-77EF-C508B50D18B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324900" y="1630008"/>
                <a:ext cx="17640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276EEE7-27BE-8E6D-9C81-40D22F1E0EDB}"/>
                  </a:ext>
                </a:extLst>
              </p14:cNvPr>
              <p14:cNvContentPartPr/>
              <p14:nvPr/>
            </p14:nvContentPartPr>
            <p14:xfrm>
              <a:off x="11145060" y="1667808"/>
              <a:ext cx="164520" cy="3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276EEE7-27BE-8E6D-9C81-40D22F1E0ED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1109060" y="1632168"/>
                <a:ext cx="2361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CBB8D60-C56E-15E5-FEFE-CD107115D8BF}"/>
                  </a:ext>
                </a:extLst>
              </p14:cNvPr>
              <p14:cNvContentPartPr/>
              <p14:nvPr/>
            </p14:nvContentPartPr>
            <p14:xfrm>
              <a:off x="10904220" y="1793088"/>
              <a:ext cx="704160" cy="14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CBB8D60-C56E-15E5-FEFE-CD107115D8B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868220" y="1757448"/>
                <a:ext cx="775800" cy="86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4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6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7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8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E5EBC78-CBD4-1208-840B-888042C0BEF2}"/>
                  </a:ext>
                </a:extLst>
              </p14:cNvPr>
              <p14:cNvContentPartPr/>
              <p14:nvPr/>
            </p14:nvContentPartPr>
            <p14:xfrm>
              <a:off x="5269608" y="1672848"/>
              <a:ext cx="15768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E5EBC78-CBD4-1208-840B-888042C0BE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33968" y="1636848"/>
                <a:ext cx="229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E7CF901-0317-4D91-C575-17E9D0627ADA}"/>
                  </a:ext>
                </a:extLst>
              </p14:cNvPr>
              <p14:cNvContentPartPr/>
              <p14:nvPr/>
            </p14:nvContentPartPr>
            <p14:xfrm>
              <a:off x="7136928" y="1671408"/>
              <a:ext cx="171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E7CF901-0317-4D91-C575-17E9D0627AD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01288" y="1635768"/>
                <a:ext cx="243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88B5FF7-FCE1-1816-41CA-974261C188F6}"/>
                  </a:ext>
                </a:extLst>
              </p14:cNvPr>
              <p14:cNvContentPartPr/>
              <p14:nvPr/>
            </p14:nvContentPartPr>
            <p14:xfrm>
              <a:off x="6821568" y="1823688"/>
              <a:ext cx="23364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88B5FF7-FCE1-1816-41CA-974261C188F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85568" y="1787688"/>
                <a:ext cx="3052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BCF1E70-9E56-44BD-D926-56C3ECE568CD}"/>
                  </a:ext>
                </a:extLst>
              </p14:cNvPr>
              <p14:cNvContentPartPr/>
              <p14:nvPr/>
            </p14:nvContentPartPr>
            <p14:xfrm>
              <a:off x="6828048" y="1883448"/>
              <a:ext cx="330120" cy="1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BCF1E70-9E56-44BD-D926-56C3ECE568C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792408" y="1847448"/>
                <a:ext cx="40176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184B8CD-A605-8042-77C3-FB62072260AD}"/>
                  </a:ext>
                </a:extLst>
              </p14:cNvPr>
              <p14:cNvContentPartPr/>
              <p14:nvPr/>
            </p14:nvContentPartPr>
            <p14:xfrm>
              <a:off x="2956788" y="1661328"/>
              <a:ext cx="142560" cy="68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184B8CD-A605-8042-77C3-FB62072260A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20788" y="1625688"/>
                <a:ext cx="21420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EC38E5D-BC6D-70DC-C290-D5B6A620D8B8}"/>
                  </a:ext>
                </a:extLst>
              </p14:cNvPr>
              <p14:cNvContentPartPr/>
              <p14:nvPr/>
            </p14:nvContentPartPr>
            <p14:xfrm>
              <a:off x="2719188" y="1789128"/>
              <a:ext cx="400320" cy="18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EC38E5D-BC6D-70DC-C290-D5B6A620D8B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83548" y="1753128"/>
                <a:ext cx="47196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099489D-2CD2-2B84-968F-1A15A79207C2}"/>
                  </a:ext>
                </a:extLst>
              </p14:cNvPr>
              <p14:cNvContentPartPr/>
              <p14:nvPr/>
            </p14:nvContentPartPr>
            <p14:xfrm>
              <a:off x="2737548" y="1867608"/>
              <a:ext cx="163080" cy="14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099489D-2CD2-2B84-968F-1A15A79207C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01548" y="1831968"/>
                <a:ext cx="23472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363A727-EFF9-EA0E-5183-D21D444399A1}"/>
                  </a:ext>
                </a:extLst>
              </p14:cNvPr>
              <p14:cNvContentPartPr/>
              <p14:nvPr/>
            </p14:nvContentPartPr>
            <p14:xfrm>
              <a:off x="1144224" y="1664820"/>
              <a:ext cx="137880" cy="18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363A727-EFF9-EA0E-5183-D21D444399A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08224" y="1628820"/>
                <a:ext cx="20952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23243E3-B37E-6311-8778-656B4FE86CE0}"/>
                  </a:ext>
                </a:extLst>
              </p14:cNvPr>
              <p14:cNvContentPartPr/>
              <p14:nvPr/>
            </p14:nvContentPartPr>
            <p14:xfrm>
              <a:off x="1185264" y="5140764"/>
              <a:ext cx="201240" cy="3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23243E3-B37E-6311-8778-656B4FE86CE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49624" y="5105124"/>
                <a:ext cx="2728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1127AAE-092E-57D0-F8D6-0CAD7AABC92A}"/>
                  </a:ext>
                </a:extLst>
              </p14:cNvPr>
              <p14:cNvContentPartPr/>
              <p14:nvPr/>
            </p14:nvContentPartPr>
            <p14:xfrm>
              <a:off x="3001824" y="5142924"/>
              <a:ext cx="339840" cy="3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1127AAE-092E-57D0-F8D6-0CAD7AABC92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966184" y="5107284"/>
                <a:ext cx="41148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D88FD48-94C3-B07E-15B0-46F496B1757A}"/>
                  </a:ext>
                </a:extLst>
              </p14:cNvPr>
              <p14:cNvContentPartPr/>
              <p14:nvPr/>
            </p14:nvContentPartPr>
            <p14:xfrm>
              <a:off x="2738304" y="5259924"/>
              <a:ext cx="570600" cy="151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D88FD48-94C3-B07E-15B0-46F496B1757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702664" y="5224284"/>
                <a:ext cx="64224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AC6CF86-ECE2-82D7-453C-C3E8BEFAC2D4}"/>
                  </a:ext>
                </a:extLst>
              </p14:cNvPr>
              <p14:cNvContentPartPr/>
              <p14:nvPr/>
            </p14:nvContentPartPr>
            <p14:xfrm>
              <a:off x="5379840" y="5146884"/>
              <a:ext cx="192240" cy="39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AC6CF86-ECE2-82D7-453C-C3E8BEFAC2D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343840" y="5110884"/>
                <a:ext cx="26388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BC51C41-B770-8109-8A6B-99C938FE813D}"/>
                  </a:ext>
                </a:extLst>
              </p14:cNvPr>
              <p14:cNvContentPartPr/>
              <p14:nvPr/>
            </p14:nvContentPartPr>
            <p14:xfrm>
              <a:off x="7205760" y="5144004"/>
              <a:ext cx="214560" cy="54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BC51C41-B770-8109-8A6B-99C938FE813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170120" y="5108364"/>
                <a:ext cx="28620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FC7C8B4-4410-8BD2-43CD-1AFCA47B88FF}"/>
                  </a:ext>
                </a:extLst>
              </p14:cNvPr>
              <p14:cNvContentPartPr/>
              <p14:nvPr/>
            </p14:nvContentPartPr>
            <p14:xfrm>
              <a:off x="6815520" y="5277204"/>
              <a:ext cx="204120" cy="5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FC7C8B4-4410-8BD2-43CD-1AFCA47B88F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779520" y="5241204"/>
                <a:ext cx="27576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04FD435-125B-FBAF-55C8-E43A618431A3}"/>
                  </a:ext>
                </a:extLst>
              </p14:cNvPr>
              <p14:cNvContentPartPr/>
              <p14:nvPr/>
            </p14:nvContentPartPr>
            <p14:xfrm>
              <a:off x="6830280" y="5354604"/>
              <a:ext cx="194400" cy="9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04FD435-125B-FBAF-55C8-E43A618431A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794640" y="5318604"/>
                <a:ext cx="26604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0EA95A9-B23A-1584-2B60-4320C5A337B7}"/>
                  </a:ext>
                </a:extLst>
              </p14:cNvPr>
              <p14:cNvContentPartPr/>
              <p14:nvPr/>
            </p14:nvContentPartPr>
            <p14:xfrm>
              <a:off x="9344271" y="5135336"/>
              <a:ext cx="185760" cy="18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0EA95A9-B23A-1584-2B60-4320C5A337B7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308271" y="5099336"/>
                <a:ext cx="25740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B9B582D-92C4-7E9C-3DD7-78F26431316E}"/>
                  </a:ext>
                </a:extLst>
              </p14:cNvPr>
              <p14:cNvContentPartPr/>
              <p14:nvPr/>
            </p14:nvContentPartPr>
            <p14:xfrm>
              <a:off x="11137071" y="5135696"/>
              <a:ext cx="376920" cy="10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B9B582D-92C4-7E9C-3DD7-78F26431316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1101071" y="5099696"/>
                <a:ext cx="44856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1DB9470-9289-6724-DD78-553B57F7DA39}"/>
                  </a:ext>
                </a:extLst>
              </p14:cNvPr>
              <p14:cNvContentPartPr/>
              <p14:nvPr/>
            </p14:nvContentPartPr>
            <p14:xfrm>
              <a:off x="10914951" y="5257016"/>
              <a:ext cx="668520" cy="216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1DB9470-9289-6724-DD78-553B57F7DA3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879311" y="5221016"/>
                <a:ext cx="74016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11F567C-E5D8-ECB8-8981-93461CBC7584}"/>
                  </a:ext>
                </a:extLst>
              </p14:cNvPr>
              <p14:cNvContentPartPr/>
              <p14:nvPr/>
            </p14:nvContentPartPr>
            <p14:xfrm>
              <a:off x="9376671" y="1668351"/>
              <a:ext cx="299160" cy="172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11F567C-E5D8-ECB8-8981-93461CBC758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9341031" y="1632711"/>
                <a:ext cx="37080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44013FC-ECE1-0B53-67BE-16BD969BF1C2}"/>
                  </a:ext>
                </a:extLst>
              </p14:cNvPr>
              <p14:cNvContentPartPr/>
              <p14:nvPr/>
            </p14:nvContentPartPr>
            <p14:xfrm>
              <a:off x="11161191" y="1667631"/>
              <a:ext cx="275040" cy="46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44013FC-ECE1-0B53-67BE-16BD969BF1C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125191" y="1631991"/>
                <a:ext cx="346680" cy="76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147EDFC4-F9D7-D2F9-6A55-7877391C155F}"/>
              </a:ext>
            </a:extLst>
          </p:cNvPr>
          <p:cNvGrpSpPr/>
          <p:nvPr/>
        </p:nvGrpSpPr>
        <p:grpSpPr>
          <a:xfrm>
            <a:off x="10913511" y="1801911"/>
            <a:ext cx="955800" cy="73800"/>
            <a:chOff x="10913511" y="1801911"/>
            <a:chExt cx="955800" cy="73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472F222-8B6F-B9A1-4EBC-F94A77A30B2D}"/>
                    </a:ext>
                  </a:extLst>
                </p14:cNvPr>
                <p14:cNvContentPartPr/>
                <p14:nvPr/>
              </p14:nvContentPartPr>
              <p14:xfrm>
                <a:off x="10913511" y="1801911"/>
                <a:ext cx="955800" cy="540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472F222-8B6F-B9A1-4EBC-F94A77A30B2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0877871" y="1765911"/>
                  <a:ext cx="10274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CBD2013-DA3A-08D6-AF8D-9B6912EB7ED1}"/>
                    </a:ext>
                  </a:extLst>
                </p14:cNvPr>
                <p14:cNvContentPartPr/>
                <p14:nvPr/>
              </p14:nvContentPartPr>
              <p14:xfrm>
                <a:off x="10927911" y="1874991"/>
                <a:ext cx="150840" cy="7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CBD2013-DA3A-08D6-AF8D-9B6912EB7ED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891911" y="1839351"/>
                  <a:ext cx="222480" cy="723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3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4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5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6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7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12BD13B-C801-A7FB-48D1-97676F589187}"/>
                  </a:ext>
                </a:extLst>
              </p14:cNvPr>
              <p14:cNvContentPartPr/>
              <p14:nvPr/>
            </p14:nvContentPartPr>
            <p14:xfrm>
              <a:off x="9395031" y="1669071"/>
              <a:ext cx="122040" cy="1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12BD13B-C801-A7FB-48D1-97676F58918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59031" y="1633431"/>
                <a:ext cx="1936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FEE489D-E5C2-DE25-A11E-4A069A55EA5E}"/>
                  </a:ext>
                </a:extLst>
              </p14:cNvPr>
              <p14:cNvContentPartPr/>
              <p14:nvPr/>
            </p14:nvContentPartPr>
            <p14:xfrm>
              <a:off x="11231751" y="1658631"/>
              <a:ext cx="148320" cy="4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FEE489D-E5C2-DE25-A11E-4A069A55EA5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196111" y="1622631"/>
                <a:ext cx="219960" cy="7632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C37F48A8-BD16-1036-B6A7-6D8D0277E60A}"/>
              </a:ext>
            </a:extLst>
          </p:cNvPr>
          <p:cNvGrpSpPr/>
          <p:nvPr/>
        </p:nvGrpSpPr>
        <p:grpSpPr>
          <a:xfrm>
            <a:off x="10907751" y="1797951"/>
            <a:ext cx="467640" cy="83160"/>
            <a:chOff x="10907751" y="1797951"/>
            <a:chExt cx="467640" cy="83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CB2229F-3D72-AB8E-C4FE-33CB1EA5420A}"/>
                    </a:ext>
                  </a:extLst>
                </p14:cNvPr>
                <p14:cNvContentPartPr/>
                <p14:nvPr/>
              </p14:nvContentPartPr>
              <p14:xfrm>
                <a:off x="10910631" y="1797951"/>
                <a:ext cx="464760" cy="1332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CB2229F-3D72-AB8E-C4FE-33CB1EA5420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874631" y="1761951"/>
                  <a:ext cx="53640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A978D60-CDC7-06DD-4898-E0F6600C4435}"/>
                    </a:ext>
                  </a:extLst>
                </p14:cNvPr>
                <p14:cNvContentPartPr/>
                <p14:nvPr/>
              </p14:nvContentPartPr>
              <p14:xfrm>
                <a:off x="10907751" y="1872831"/>
                <a:ext cx="162360" cy="828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A978D60-CDC7-06DD-4898-E0F6600C443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871751" y="1836831"/>
                  <a:ext cx="234000" cy="7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32180E3-A4BB-28D0-F0BF-3E0A5FF78282}"/>
                  </a:ext>
                </a:extLst>
              </p14:cNvPr>
              <p14:cNvContentPartPr/>
              <p14:nvPr/>
            </p14:nvContentPartPr>
            <p14:xfrm>
              <a:off x="11256231" y="5135424"/>
              <a:ext cx="215640" cy="6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32180E3-A4BB-28D0-F0BF-3E0A5FF7828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220591" y="5099424"/>
                <a:ext cx="28728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A902CFA-D833-551B-1BFA-371AA5AD24ED}"/>
                  </a:ext>
                </a:extLst>
              </p14:cNvPr>
              <p14:cNvContentPartPr/>
              <p14:nvPr/>
            </p14:nvContentPartPr>
            <p14:xfrm>
              <a:off x="10913151" y="5265024"/>
              <a:ext cx="268560" cy="75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A902CFA-D833-551B-1BFA-371AA5AD24E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877511" y="5229384"/>
                <a:ext cx="34020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8331FB6-2601-3A38-7B45-B961C91E1429}"/>
                  </a:ext>
                </a:extLst>
              </p14:cNvPr>
              <p14:cNvContentPartPr/>
              <p14:nvPr/>
            </p14:nvContentPartPr>
            <p14:xfrm>
              <a:off x="5253242" y="5138664"/>
              <a:ext cx="238680" cy="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8331FB6-2601-3A38-7B45-B961C91E142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17602" y="5103024"/>
                <a:ext cx="310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92A57A1-6331-4E15-D4FE-48DA7A2EDC76}"/>
                  </a:ext>
                </a:extLst>
              </p14:cNvPr>
              <p14:cNvContentPartPr/>
              <p14:nvPr/>
            </p14:nvContentPartPr>
            <p14:xfrm>
              <a:off x="7091402" y="5142264"/>
              <a:ext cx="22068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92A57A1-6331-4E15-D4FE-48DA7A2EDC7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55762" y="5106624"/>
                <a:ext cx="292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49DD7C4-E3E8-649B-3192-7915125B31A9}"/>
                  </a:ext>
                </a:extLst>
              </p14:cNvPr>
              <p14:cNvContentPartPr/>
              <p14:nvPr/>
            </p14:nvContentPartPr>
            <p14:xfrm>
              <a:off x="6830042" y="5271864"/>
              <a:ext cx="374400" cy="187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49DD7C4-E3E8-649B-3192-7915125B31A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794402" y="5236224"/>
                <a:ext cx="44604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0DF84FA-E7FF-B92B-BDF2-62CEC2CA5788}"/>
                  </a:ext>
                </a:extLst>
              </p14:cNvPr>
              <p14:cNvContentPartPr/>
              <p14:nvPr/>
            </p14:nvContentPartPr>
            <p14:xfrm>
              <a:off x="1130087" y="5135784"/>
              <a:ext cx="136440" cy="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0DF84FA-E7FF-B92B-BDF2-62CEC2CA578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94087" y="5099784"/>
                <a:ext cx="2080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C10A048-C6F1-89C9-41D9-E1286AEA62CB}"/>
                  </a:ext>
                </a:extLst>
              </p14:cNvPr>
              <p14:cNvContentPartPr/>
              <p14:nvPr/>
            </p14:nvContentPartPr>
            <p14:xfrm>
              <a:off x="2938007" y="5140104"/>
              <a:ext cx="187560" cy="1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C10A048-C6F1-89C9-41D9-E1286AEA62C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02007" y="5104104"/>
                <a:ext cx="259200" cy="7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9565B197-CE90-1FA9-5602-68AF115DD42D}"/>
              </a:ext>
            </a:extLst>
          </p:cNvPr>
          <p:cNvGrpSpPr/>
          <p:nvPr/>
        </p:nvGrpSpPr>
        <p:grpSpPr>
          <a:xfrm>
            <a:off x="2714447" y="5280864"/>
            <a:ext cx="905760" cy="78480"/>
            <a:chOff x="2714447" y="5280864"/>
            <a:chExt cx="905760" cy="78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F9C1E1B-CD82-F464-2D26-DF1ACF20C5F0}"/>
                    </a:ext>
                  </a:extLst>
                </p14:cNvPr>
                <p14:cNvContentPartPr/>
                <p14:nvPr/>
              </p14:nvContentPartPr>
              <p14:xfrm>
                <a:off x="2723447" y="5280864"/>
                <a:ext cx="896760" cy="111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F9C1E1B-CD82-F464-2D26-DF1ACF20C5F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687447" y="5245224"/>
                  <a:ext cx="96840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B095E48-1E63-AB2A-1431-5707F05C61FA}"/>
                    </a:ext>
                  </a:extLst>
                </p14:cNvPr>
                <p14:cNvContentPartPr/>
                <p14:nvPr/>
              </p14:nvContentPartPr>
              <p14:xfrm>
                <a:off x="2714447" y="5328024"/>
                <a:ext cx="431640" cy="313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B095E48-1E63-AB2A-1431-5707F05C61F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678447" y="5292024"/>
                  <a:ext cx="503280" cy="102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27BB40C-6EB8-5764-10C8-D969DCA4238F}"/>
                  </a:ext>
                </a:extLst>
              </p14:cNvPr>
              <p14:cNvContentPartPr/>
              <p14:nvPr/>
            </p14:nvContentPartPr>
            <p14:xfrm>
              <a:off x="1122167" y="1673030"/>
              <a:ext cx="160200" cy="43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27BB40C-6EB8-5764-10C8-D969DCA4238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86167" y="1637390"/>
                <a:ext cx="23184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FA1421EE-BD8B-E196-101C-7157B5FDDB51}"/>
                  </a:ext>
                </a:extLst>
              </p14:cNvPr>
              <p14:cNvContentPartPr/>
              <p14:nvPr/>
            </p14:nvContentPartPr>
            <p14:xfrm>
              <a:off x="2907047" y="1676270"/>
              <a:ext cx="145800" cy="7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FA1421EE-BD8B-E196-101C-7157B5FDDB5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71047" y="1640630"/>
                <a:ext cx="21744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ECF7B1B-3F06-CE3F-0199-347F9C957AC5}"/>
                  </a:ext>
                </a:extLst>
              </p14:cNvPr>
              <p14:cNvContentPartPr/>
              <p14:nvPr/>
            </p14:nvContentPartPr>
            <p14:xfrm>
              <a:off x="2718767" y="1805150"/>
              <a:ext cx="1006200" cy="108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ECF7B1B-3F06-CE3F-0199-347F9C957AC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682767" y="1769510"/>
                <a:ext cx="107784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9062078-4021-27B8-A00F-163899E3C689}"/>
                  </a:ext>
                </a:extLst>
              </p14:cNvPr>
              <p14:cNvContentPartPr/>
              <p14:nvPr/>
            </p14:nvContentPartPr>
            <p14:xfrm>
              <a:off x="2736767" y="1881830"/>
              <a:ext cx="12204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9062078-4021-27B8-A00F-163899E3C68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700767" y="1845830"/>
                <a:ext cx="1936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E374D34-FAD5-9471-3EEF-D87ED41C1535}"/>
                  </a:ext>
                </a:extLst>
              </p14:cNvPr>
              <p14:cNvContentPartPr/>
              <p14:nvPr/>
            </p14:nvContentPartPr>
            <p14:xfrm>
              <a:off x="5250424" y="1680230"/>
              <a:ext cx="177120" cy="86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E374D34-FAD5-9471-3EEF-D87ED41C153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214424" y="1644230"/>
                <a:ext cx="24876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DBB1B88-6EDC-56C7-CD7E-23C96B89C005}"/>
                  </a:ext>
                </a:extLst>
              </p14:cNvPr>
              <p14:cNvContentPartPr/>
              <p14:nvPr/>
            </p14:nvContentPartPr>
            <p14:xfrm>
              <a:off x="7050064" y="1671950"/>
              <a:ext cx="267840" cy="18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DBB1B88-6EDC-56C7-CD7E-23C96B89C00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014064" y="1636310"/>
                <a:ext cx="33948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6B27A9C-9E62-C065-BF6B-B1B09F55CFDC}"/>
                  </a:ext>
                </a:extLst>
              </p14:cNvPr>
              <p14:cNvContentPartPr/>
              <p14:nvPr/>
            </p14:nvContentPartPr>
            <p14:xfrm>
              <a:off x="6812104" y="1819550"/>
              <a:ext cx="529200" cy="453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6B27A9C-9E62-C065-BF6B-B1B09F55CFDC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776464" y="1783910"/>
                <a:ext cx="600840" cy="117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2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5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6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7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60ECFC1-923A-5E88-D492-B0A2466957EB}"/>
                  </a:ext>
                </a:extLst>
              </p14:cNvPr>
              <p14:cNvContentPartPr/>
              <p14:nvPr/>
            </p14:nvContentPartPr>
            <p14:xfrm>
              <a:off x="7095064" y="1680950"/>
              <a:ext cx="152640" cy="3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60ECFC1-923A-5E88-D492-B0A2466957E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59064" y="1645310"/>
                <a:ext cx="22428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0B64474-A222-5DA4-3C1F-DE7472ED6863}"/>
                  </a:ext>
                </a:extLst>
              </p14:cNvPr>
              <p14:cNvContentPartPr/>
              <p14:nvPr/>
            </p14:nvContentPartPr>
            <p14:xfrm>
              <a:off x="6804544" y="1826390"/>
              <a:ext cx="160560" cy="9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0B64474-A222-5DA4-3C1F-DE7472ED686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68544" y="1790390"/>
                <a:ext cx="23220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32EBC78-CBB0-222A-D792-83F2D666F8CC}"/>
                  </a:ext>
                </a:extLst>
              </p14:cNvPr>
              <p14:cNvContentPartPr/>
              <p14:nvPr/>
            </p14:nvContentPartPr>
            <p14:xfrm>
              <a:off x="6826864" y="1884350"/>
              <a:ext cx="133920" cy="3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32EBC78-CBB0-222A-D792-83F2D666F8C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90864" y="1848350"/>
                <a:ext cx="20556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4F38623-3278-C546-B2D5-1A1BFDF90F28}"/>
                  </a:ext>
                </a:extLst>
              </p14:cNvPr>
              <p14:cNvContentPartPr/>
              <p14:nvPr/>
            </p14:nvContentPartPr>
            <p14:xfrm>
              <a:off x="5340064" y="1679150"/>
              <a:ext cx="144720" cy="36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4F38623-3278-C546-B2D5-1A1BFDF90F2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304424" y="1643510"/>
                <a:ext cx="21636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78C65EF-826C-9593-F826-766631B49BA5}"/>
                  </a:ext>
                </a:extLst>
              </p14:cNvPr>
              <p14:cNvContentPartPr/>
              <p14:nvPr/>
            </p14:nvContentPartPr>
            <p14:xfrm>
              <a:off x="9387831" y="1677710"/>
              <a:ext cx="106560" cy="1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78C65EF-826C-9593-F826-766631B49BA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352191" y="1641710"/>
                <a:ext cx="1782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0E7F39E-D92A-8980-155E-13D5882650E2}"/>
                  </a:ext>
                </a:extLst>
              </p14:cNvPr>
              <p14:cNvContentPartPr/>
              <p14:nvPr/>
            </p14:nvContentPartPr>
            <p14:xfrm>
              <a:off x="11181351" y="1649630"/>
              <a:ext cx="216720" cy="255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0E7F39E-D92A-8980-155E-13D5882650E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45351" y="1613630"/>
                <a:ext cx="28836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0376B9F-F4AE-0EDB-7EAF-E7833007694E}"/>
                  </a:ext>
                </a:extLst>
              </p14:cNvPr>
              <p14:cNvContentPartPr/>
              <p14:nvPr/>
            </p14:nvContentPartPr>
            <p14:xfrm>
              <a:off x="10897671" y="1814870"/>
              <a:ext cx="212400" cy="104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0376B9F-F4AE-0EDB-7EAF-E7833007694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861671" y="1778870"/>
                <a:ext cx="28404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745DF1-5B17-89C5-94F7-DFAF2D32C77D}"/>
                  </a:ext>
                </a:extLst>
              </p14:cNvPr>
              <p14:cNvContentPartPr/>
              <p14:nvPr/>
            </p14:nvContentPartPr>
            <p14:xfrm>
              <a:off x="11233551" y="5134953"/>
              <a:ext cx="260280" cy="14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745DF1-5B17-89C5-94F7-DFAF2D32C77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197911" y="5099313"/>
                <a:ext cx="331920" cy="7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67750D9D-AB15-894E-552C-ED54F6E12FA7}"/>
              </a:ext>
            </a:extLst>
          </p:cNvPr>
          <p:cNvGrpSpPr/>
          <p:nvPr/>
        </p:nvGrpSpPr>
        <p:grpSpPr>
          <a:xfrm>
            <a:off x="10904871" y="5262753"/>
            <a:ext cx="528120" cy="74520"/>
            <a:chOff x="10904871" y="5262753"/>
            <a:chExt cx="528120" cy="74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BC7A5A4-9467-1B00-F4A9-E8269BB53595}"/>
                    </a:ext>
                  </a:extLst>
                </p14:cNvPr>
                <p14:cNvContentPartPr/>
                <p14:nvPr/>
              </p14:nvContentPartPr>
              <p14:xfrm>
                <a:off x="10911351" y="5262753"/>
                <a:ext cx="521640" cy="147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BC7A5A4-9467-1B00-F4A9-E8269BB5359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875351" y="5226753"/>
                  <a:ext cx="5932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256AE6C-7B5E-3B86-3B85-B31326BF18C6}"/>
                    </a:ext>
                  </a:extLst>
                </p14:cNvPr>
                <p14:cNvContentPartPr/>
                <p14:nvPr/>
              </p14:nvContentPartPr>
              <p14:xfrm>
                <a:off x="10904871" y="5336913"/>
                <a:ext cx="167760" cy="3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256AE6C-7B5E-3B86-3B85-B31326BF18C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868871" y="5301273"/>
                  <a:ext cx="2394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1BCD4A6-3A52-E792-A9D7-6332FB3E451C}"/>
                  </a:ext>
                </a:extLst>
              </p14:cNvPr>
              <p14:cNvContentPartPr/>
              <p14:nvPr/>
            </p14:nvContentPartPr>
            <p14:xfrm>
              <a:off x="5361887" y="5146457"/>
              <a:ext cx="189360" cy="25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1BCD4A6-3A52-E792-A9D7-6332FB3E451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326247" y="5110817"/>
                <a:ext cx="2610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632A271-0188-C2EF-DE2C-BC9B52244B4D}"/>
                  </a:ext>
                </a:extLst>
              </p14:cNvPr>
              <p14:cNvContentPartPr/>
              <p14:nvPr/>
            </p14:nvContentPartPr>
            <p14:xfrm>
              <a:off x="7037327" y="5127017"/>
              <a:ext cx="237960" cy="144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632A271-0188-C2EF-DE2C-BC9B52244B4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001687" y="5091377"/>
                <a:ext cx="309600" cy="86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B6964AA3-AD75-E6C9-696D-7D19C208262A}"/>
              </a:ext>
            </a:extLst>
          </p:cNvPr>
          <p:cNvGrpSpPr/>
          <p:nvPr/>
        </p:nvGrpSpPr>
        <p:grpSpPr>
          <a:xfrm>
            <a:off x="6786407" y="5263817"/>
            <a:ext cx="234360" cy="90360"/>
            <a:chOff x="6786407" y="5263817"/>
            <a:chExt cx="234360" cy="90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6C5E9B3-2561-6F61-04B5-3E8A2F34EB61}"/>
                    </a:ext>
                  </a:extLst>
                </p14:cNvPr>
                <p14:cNvContentPartPr/>
                <p14:nvPr/>
              </p14:nvContentPartPr>
              <p14:xfrm>
                <a:off x="6786407" y="5263817"/>
                <a:ext cx="234360" cy="644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6C5E9B3-2561-6F61-04B5-3E8A2F34EB6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750767" y="5228177"/>
                  <a:ext cx="3060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A02C69E-DC37-3E2D-1F48-5A89FB54E8C3}"/>
                    </a:ext>
                  </a:extLst>
                </p14:cNvPr>
                <p14:cNvContentPartPr/>
                <p14:nvPr/>
              </p14:nvContentPartPr>
              <p14:xfrm>
                <a:off x="6807647" y="5333657"/>
                <a:ext cx="202320" cy="2052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A02C69E-DC37-3E2D-1F48-5A89FB54E8C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771647" y="5298017"/>
                  <a:ext cx="273960" cy="92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EEC6480-D104-34C9-5693-7F4FAD605E82}"/>
                  </a:ext>
                </a:extLst>
              </p14:cNvPr>
              <p14:cNvContentPartPr/>
              <p14:nvPr/>
            </p14:nvContentPartPr>
            <p14:xfrm>
              <a:off x="3033318" y="5145377"/>
              <a:ext cx="329400" cy="68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EEC6480-D104-34C9-5693-7F4FAD605E8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97678" y="5109377"/>
                <a:ext cx="40104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933C377-8DBC-0F80-E071-EB58F0B32B5C}"/>
                  </a:ext>
                </a:extLst>
              </p14:cNvPr>
              <p14:cNvContentPartPr/>
              <p14:nvPr/>
            </p14:nvContentPartPr>
            <p14:xfrm>
              <a:off x="2724798" y="5253017"/>
              <a:ext cx="371520" cy="324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933C377-8DBC-0F80-E071-EB58F0B32B5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688798" y="5217377"/>
                <a:ext cx="44316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950A0F5-8D0C-4967-30EE-0A226C3933F8}"/>
                  </a:ext>
                </a:extLst>
              </p14:cNvPr>
              <p14:cNvContentPartPr/>
              <p14:nvPr/>
            </p14:nvContentPartPr>
            <p14:xfrm>
              <a:off x="1225487" y="5145017"/>
              <a:ext cx="195480" cy="18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950A0F5-8D0C-4967-30EE-0A226C3933F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89487" y="5109017"/>
                <a:ext cx="26712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0BC8720-F3A9-9C33-20A2-D6B0E14AB591}"/>
                  </a:ext>
                </a:extLst>
              </p14:cNvPr>
              <p14:cNvContentPartPr/>
              <p14:nvPr/>
            </p14:nvContentPartPr>
            <p14:xfrm>
              <a:off x="1199567" y="1677565"/>
              <a:ext cx="140400" cy="25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0BC8720-F3A9-9C33-20A2-D6B0E14AB59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163927" y="1641565"/>
                <a:ext cx="21204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69E9CD3-C78D-0924-C08D-B7F4B5236FC1}"/>
                  </a:ext>
                </a:extLst>
              </p14:cNvPr>
              <p14:cNvContentPartPr/>
              <p14:nvPr/>
            </p14:nvContentPartPr>
            <p14:xfrm>
              <a:off x="3012527" y="1668205"/>
              <a:ext cx="221400" cy="14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69E9CD3-C78D-0924-C08D-B7F4B5236FC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976527" y="1632205"/>
                <a:ext cx="293040" cy="7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14E6A095-14AD-06D2-95F2-02DC85FAB742}"/>
              </a:ext>
            </a:extLst>
          </p:cNvPr>
          <p:cNvGrpSpPr/>
          <p:nvPr/>
        </p:nvGrpSpPr>
        <p:grpSpPr>
          <a:xfrm>
            <a:off x="2727047" y="1803205"/>
            <a:ext cx="743400" cy="84240"/>
            <a:chOff x="2727047" y="1803205"/>
            <a:chExt cx="743400" cy="84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62F8059-24A5-CA52-2268-1144E1F476AB}"/>
                    </a:ext>
                  </a:extLst>
                </p14:cNvPr>
                <p14:cNvContentPartPr/>
                <p14:nvPr/>
              </p14:nvContentPartPr>
              <p14:xfrm>
                <a:off x="2727047" y="1803205"/>
                <a:ext cx="743400" cy="151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62F8059-24A5-CA52-2268-1144E1F476A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691407" y="1767205"/>
                  <a:ext cx="81504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4542A22-EB6D-7E91-4699-88BCC2C8F751}"/>
                    </a:ext>
                  </a:extLst>
                </p14:cNvPr>
                <p14:cNvContentPartPr/>
                <p14:nvPr/>
              </p14:nvContentPartPr>
              <p14:xfrm>
                <a:off x="2731727" y="1876645"/>
                <a:ext cx="410040" cy="1080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4542A22-EB6D-7E91-4699-88BCC2C8F75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696087" y="1840645"/>
                  <a:ext cx="481680" cy="824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5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6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7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4ECC982-CDDC-B1CF-2F0D-F64759533964}"/>
                  </a:ext>
                </a:extLst>
              </p14:cNvPr>
              <p14:cNvContentPartPr/>
              <p14:nvPr/>
            </p14:nvContentPartPr>
            <p14:xfrm>
              <a:off x="5284770" y="1682245"/>
              <a:ext cx="77760" cy="1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4ECC982-CDDC-B1CF-2F0D-F6475953396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48770" y="1646245"/>
                <a:ext cx="1494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729DB6-3844-CF98-02C4-6ABC87AEF2AA}"/>
                  </a:ext>
                </a:extLst>
              </p14:cNvPr>
              <p14:cNvContentPartPr/>
              <p14:nvPr/>
            </p14:nvContentPartPr>
            <p14:xfrm>
              <a:off x="7119330" y="1653805"/>
              <a:ext cx="126360" cy="28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729DB6-3844-CF98-02C4-6ABC87AEF2A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83330" y="1617805"/>
                <a:ext cx="198000" cy="10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0E6ECE88-5C7F-DE12-21B0-D827EDDBAC98}"/>
              </a:ext>
            </a:extLst>
          </p:cNvPr>
          <p:cNvGrpSpPr/>
          <p:nvPr/>
        </p:nvGrpSpPr>
        <p:grpSpPr>
          <a:xfrm>
            <a:off x="6823770" y="1781245"/>
            <a:ext cx="616320" cy="119160"/>
            <a:chOff x="6823770" y="1781245"/>
            <a:chExt cx="616320" cy="119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6D4A703-8100-2881-4BDF-301B90E4E80E}"/>
                    </a:ext>
                  </a:extLst>
                </p14:cNvPr>
                <p14:cNvContentPartPr/>
                <p14:nvPr/>
              </p14:nvContentPartPr>
              <p14:xfrm>
                <a:off x="6823770" y="1781245"/>
                <a:ext cx="616320" cy="5076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6D4A703-8100-2881-4BDF-301B90E4E80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787770" y="1745245"/>
                  <a:ext cx="68796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92DBC26-30F6-6360-9E58-99320B8B4968}"/>
                    </a:ext>
                  </a:extLst>
                </p14:cNvPr>
                <p14:cNvContentPartPr/>
                <p14:nvPr/>
              </p14:nvContentPartPr>
              <p14:xfrm>
                <a:off x="6830610" y="1881325"/>
                <a:ext cx="181800" cy="190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92DBC26-30F6-6360-9E58-99320B8B496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794610" y="1845325"/>
                  <a:ext cx="253440" cy="9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02C74EF-7864-AC4F-DB57-AA988F605550}"/>
                  </a:ext>
                </a:extLst>
              </p14:cNvPr>
              <p14:cNvContentPartPr/>
              <p14:nvPr/>
            </p14:nvContentPartPr>
            <p14:xfrm>
              <a:off x="9358311" y="1673703"/>
              <a:ext cx="19908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02C74EF-7864-AC4F-DB57-AA988F60555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322671" y="1637703"/>
                <a:ext cx="270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1521EDD-3026-0797-5706-A71C05979E21}"/>
                  </a:ext>
                </a:extLst>
              </p14:cNvPr>
              <p14:cNvContentPartPr/>
              <p14:nvPr/>
            </p14:nvContentPartPr>
            <p14:xfrm>
              <a:off x="11177751" y="1674063"/>
              <a:ext cx="333360" cy="10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1521EDD-3026-0797-5706-A71C05979E2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42111" y="1638423"/>
                <a:ext cx="4050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43359DF-FF74-C1E4-F602-D3526747741F}"/>
                  </a:ext>
                </a:extLst>
              </p14:cNvPr>
              <p14:cNvContentPartPr/>
              <p14:nvPr/>
            </p14:nvContentPartPr>
            <p14:xfrm>
              <a:off x="10906311" y="1806543"/>
              <a:ext cx="546120" cy="10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43359DF-FF74-C1E4-F602-D3526747741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870311" y="1770903"/>
                <a:ext cx="61776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1DE531-BF54-2EB5-54DA-5EA5C1814F99}"/>
                  </a:ext>
                </a:extLst>
              </p14:cNvPr>
              <p14:cNvContentPartPr/>
              <p14:nvPr/>
            </p14:nvContentPartPr>
            <p14:xfrm>
              <a:off x="11244711" y="5136864"/>
              <a:ext cx="188640" cy="14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1DE531-BF54-2EB5-54DA-5EA5C1814F9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209071" y="5101224"/>
                <a:ext cx="260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1B57EBC-F451-8901-5E83-537660EBF02D}"/>
                  </a:ext>
                </a:extLst>
              </p14:cNvPr>
              <p14:cNvContentPartPr/>
              <p14:nvPr/>
            </p14:nvContentPartPr>
            <p14:xfrm>
              <a:off x="10929711" y="5260704"/>
              <a:ext cx="912240" cy="10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1B57EBC-F451-8901-5E83-537660EBF02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893711" y="5225064"/>
                <a:ext cx="98388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57B6379-7E71-23C4-D40F-0EAF8CA846A8}"/>
                  </a:ext>
                </a:extLst>
              </p14:cNvPr>
              <p14:cNvContentPartPr/>
              <p14:nvPr/>
            </p14:nvContentPartPr>
            <p14:xfrm>
              <a:off x="10898391" y="5350344"/>
              <a:ext cx="122400" cy="1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57B6379-7E71-23C4-D40F-0EAF8CA846A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862751" y="5314704"/>
                <a:ext cx="19404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F52CF0B-4F1C-1EF1-7432-9705944BD906}"/>
                  </a:ext>
                </a:extLst>
              </p14:cNvPr>
              <p14:cNvContentPartPr/>
              <p14:nvPr/>
            </p14:nvContentPartPr>
            <p14:xfrm>
              <a:off x="10906671" y="5429544"/>
              <a:ext cx="130320" cy="39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F52CF0B-4F1C-1EF1-7432-9705944BD90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871031" y="5393904"/>
                <a:ext cx="20196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AF2A0D3-7F72-A6AC-8F6D-C782C4801F9D}"/>
                  </a:ext>
                </a:extLst>
              </p14:cNvPr>
              <p14:cNvContentPartPr/>
              <p14:nvPr/>
            </p14:nvContentPartPr>
            <p14:xfrm>
              <a:off x="5333409" y="5155584"/>
              <a:ext cx="145080" cy="3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AF2A0D3-7F72-A6AC-8F6D-C782C4801F9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297769" y="5119944"/>
                <a:ext cx="216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3C77300-81F5-7755-CD66-508B5FFBB699}"/>
                  </a:ext>
                </a:extLst>
              </p14:cNvPr>
              <p14:cNvContentPartPr/>
              <p14:nvPr/>
            </p14:nvContentPartPr>
            <p14:xfrm>
              <a:off x="7189929" y="5136864"/>
              <a:ext cx="180000" cy="75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3C77300-81F5-7755-CD66-508B5FFBB69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153929" y="5100864"/>
                <a:ext cx="25164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B8837A8-8AA8-594E-2E2B-69FC66B3FB12}"/>
                  </a:ext>
                </a:extLst>
              </p14:cNvPr>
              <p14:cNvContentPartPr/>
              <p14:nvPr/>
            </p14:nvContentPartPr>
            <p14:xfrm>
              <a:off x="6832809" y="5277264"/>
              <a:ext cx="655200" cy="20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B8837A8-8AA8-594E-2E2B-69FC66B3FB1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797169" y="5241264"/>
                <a:ext cx="72684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33FF4F4-3549-75E9-BD65-08FC70ECA009}"/>
                  </a:ext>
                </a:extLst>
              </p14:cNvPr>
              <p14:cNvContentPartPr/>
              <p14:nvPr/>
            </p14:nvContentPartPr>
            <p14:xfrm>
              <a:off x="2987190" y="5140464"/>
              <a:ext cx="215280" cy="46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33FF4F4-3549-75E9-BD65-08FC70ECA00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51190" y="5104464"/>
                <a:ext cx="28692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21CE50A-BBB4-6922-A6EE-D12C1E261E48}"/>
                  </a:ext>
                </a:extLst>
              </p14:cNvPr>
              <p14:cNvContentPartPr/>
              <p14:nvPr/>
            </p14:nvContentPartPr>
            <p14:xfrm>
              <a:off x="2720430" y="5272584"/>
              <a:ext cx="794880" cy="266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21CE50A-BBB4-6922-A6EE-D12C1E261E48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684430" y="5236944"/>
                <a:ext cx="86652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F0C409AB-A893-63F1-6DC1-D98A6A92338D}"/>
                  </a:ext>
                </a:extLst>
              </p14:cNvPr>
              <p14:cNvContentPartPr/>
              <p14:nvPr/>
            </p14:nvContentPartPr>
            <p14:xfrm>
              <a:off x="1186247" y="5146584"/>
              <a:ext cx="154800" cy="25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F0C409AB-A893-63F1-6DC1-D98A6A92338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50247" y="5110584"/>
                <a:ext cx="22644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6D0C5A5-81CA-3C29-EA30-F7B0A86EF828}"/>
                  </a:ext>
                </a:extLst>
              </p14:cNvPr>
              <p14:cNvContentPartPr/>
              <p14:nvPr/>
            </p14:nvContentPartPr>
            <p14:xfrm>
              <a:off x="1093727" y="1671243"/>
              <a:ext cx="140760" cy="14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6D0C5A5-81CA-3C29-EA30-F7B0A86EF828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57727" y="1635603"/>
                <a:ext cx="2124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616BFE5-D852-E9C2-270D-EFFA1383C720}"/>
                  </a:ext>
                </a:extLst>
              </p14:cNvPr>
              <p14:cNvContentPartPr/>
              <p14:nvPr/>
            </p14:nvContentPartPr>
            <p14:xfrm>
              <a:off x="2913167" y="1664403"/>
              <a:ext cx="15912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616BFE5-D852-E9C2-270D-EFFA1383C72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77527" y="1628403"/>
                <a:ext cx="230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B8BF8C5-7C9C-1625-F3A6-36B8853D9558}"/>
                  </a:ext>
                </a:extLst>
              </p14:cNvPr>
              <p14:cNvContentPartPr/>
              <p14:nvPr/>
            </p14:nvContentPartPr>
            <p14:xfrm>
              <a:off x="2710127" y="1793643"/>
              <a:ext cx="470160" cy="129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B8BF8C5-7C9C-1625-F3A6-36B8853D955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74487" y="1758003"/>
                <a:ext cx="541800" cy="84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3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6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7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C10AF9B-E1A9-7CC8-B5BB-D420E4AD4E55}"/>
                  </a:ext>
                </a:extLst>
              </p14:cNvPr>
              <p14:cNvContentPartPr/>
              <p14:nvPr/>
            </p14:nvContentPartPr>
            <p14:xfrm>
              <a:off x="3015047" y="1668723"/>
              <a:ext cx="241560" cy="1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C10AF9B-E1A9-7CC8-B5BB-D420E4AD4E5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79407" y="1633083"/>
                <a:ext cx="31320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FBEA939-B688-5AE9-28BA-8DE00CA56ED5}"/>
                  </a:ext>
                </a:extLst>
              </p14:cNvPr>
              <p14:cNvContentPartPr/>
              <p14:nvPr/>
            </p14:nvContentPartPr>
            <p14:xfrm>
              <a:off x="2716967" y="1806963"/>
              <a:ext cx="407520" cy="2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FBEA939-B688-5AE9-28BA-8DE00CA56ED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80967" y="1771323"/>
                <a:ext cx="47916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F360716-51B3-76D4-1F8F-FC78CD90FFDA}"/>
                  </a:ext>
                </a:extLst>
              </p14:cNvPr>
              <p14:cNvContentPartPr/>
              <p14:nvPr/>
            </p14:nvContentPartPr>
            <p14:xfrm>
              <a:off x="5241803" y="1672323"/>
              <a:ext cx="18036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F360716-51B3-76D4-1F8F-FC78CD90FFD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05803" y="1636323"/>
                <a:ext cx="25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A71B3EED-A19E-294D-951F-3646CE75B55D}"/>
              </a:ext>
            </a:extLst>
          </p:cNvPr>
          <p:cNvGrpSpPr/>
          <p:nvPr/>
        </p:nvGrpSpPr>
        <p:grpSpPr>
          <a:xfrm>
            <a:off x="7068083" y="1670883"/>
            <a:ext cx="125640" cy="6120"/>
            <a:chOff x="7068083" y="1670883"/>
            <a:chExt cx="125640" cy="6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2306225-594D-C92F-7388-8DE39013BE5F}"/>
                    </a:ext>
                  </a:extLst>
                </p14:cNvPr>
                <p14:cNvContentPartPr/>
                <p14:nvPr/>
              </p14:nvContentPartPr>
              <p14:xfrm>
                <a:off x="7085363" y="1670883"/>
                <a:ext cx="108360" cy="57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2306225-594D-C92F-7388-8DE39013BE5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049723" y="1634883"/>
                  <a:ext cx="18000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CB5F8D7-F33C-A966-2C9C-0E09CAB2F99F}"/>
                    </a:ext>
                  </a:extLst>
                </p14:cNvPr>
                <p14:cNvContentPartPr/>
                <p14:nvPr/>
              </p14:nvContentPartPr>
              <p14:xfrm>
                <a:off x="7068083" y="1676643"/>
                <a:ext cx="360" cy="3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CB5F8D7-F33C-A966-2C9C-0E09CAB2F99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032443" y="164100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038D9C-20B1-464D-9CCD-60FFEA317220}"/>
              </a:ext>
            </a:extLst>
          </p:cNvPr>
          <p:cNvGrpSpPr/>
          <p:nvPr/>
        </p:nvGrpSpPr>
        <p:grpSpPr>
          <a:xfrm>
            <a:off x="6801683" y="1818843"/>
            <a:ext cx="385560" cy="44280"/>
            <a:chOff x="6801683" y="1818843"/>
            <a:chExt cx="385560" cy="44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7715D85-8A27-1D1D-3027-062A48014E8C}"/>
                    </a:ext>
                  </a:extLst>
                </p14:cNvPr>
                <p14:cNvContentPartPr/>
                <p14:nvPr/>
              </p14:nvContentPartPr>
              <p14:xfrm>
                <a:off x="6801683" y="1818843"/>
                <a:ext cx="385560" cy="108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7715D85-8A27-1D1D-3027-062A48014E8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66043" y="1782843"/>
                  <a:ext cx="45720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C78027E-5B35-5720-8244-88B660A6C291}"/>
                    </a:ext>
                  </a:extLst>
                </p14:cNvPr>
                <p14:cNvContentPartPr/>
                <p14:nvPr/>
              </p14:nvContentPartPr>
              <p14:xfrm>
                <a:off x="6819683" y="1861683"/>
                <a:ext cx="183240" cy="14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C78027E-5B35-5720-8244-88B660A6C29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4043" y="1826043"/>
                  <a:ext cx="254880" cy="73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5550A9C-500A-74F8-F3EA-6511D446C7BD}"/>
                  </a:ext>
                </a:extLst>
              </p14:cNvPr>
              <p14:cNvContentPartPr/>
              <p14:nvPr/>
            </p14:nvContentPartPr>
            <p14:xfrm>
              <a:off x="9339951" y="1660443"/>
              <a:ext cx="189360" cy="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5550A9C-500A-74F8-F3EA-6511D446C7B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304311" y="1624443"/>
                <a:ext cx="261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7374CA6-39A4-2B09-648C-EBC1A6CD92CA}"/>
                  </a:ext>
                </a:extLst>
              </p14:cNvPr>
              <p14:cNvContentPartPr/>
              <p14:nvPr/>
            </p14:nvContentPartPr>
            <p14:xfrm>
              <a:off x="10926831" y="1810563"/>
              <a:ext cx="525960" cy="54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7374CA6-39A4-2B09-648C-EBC1A6CD92C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891191" y="1774923"/>
                <a:ext cx="597600" cy="7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A9F7FB6E-FBB8-153F-EBE7-3485DE021117}"/>
              </a:ext>
            </a:extLst>
          </p:cNvPr>
          <p:cNvGrpSpPr/>
          <p:nvPr/>
        </p:nvGrpSpPr>
        <p:grpSpPr>
          <a:xfrm>
            <a:off x="11160471" y="1670163"/>
            <a:ext cx="447840" cy="3240"/>
            <a:chOff x="11160471" y="1670163"/>
            <a:chExt cx="447840" cy="3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F3BFAC3-7CC0-C52F-03DC-2394D9E60D18}"/>
                    </a:ext>
                  </a:extLst>
                </p14:cNvPr>
                <p14:cNvContentPartPr/>
                <p14:nvPr/>
              </p14:nvContentPartPr>
              <p14:xfrm>
                <a:off x="11181711" y="1670163"/>
                <a:ext cx="426600" cy="21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F3BFAC3-7CC0-C52F-03DC-2394D9E60D1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146071" y="1634523"/>
                  <a:ext cx="49824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7986FD9-134E-D6AB-F12B-C4D7CC8DDB19}"/>
                    </a:ext>
                  </a:extLst>
                </p14:cNvPr>
                <p14:cNvContentPartPr/>
                <p14:nvPr/>
              </p14:nvContentPartPr>
              <p14:xfrm>
                <a:off x="11160471" y="1673043"/>
                <a:ext cx="360" cy="3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7986FD9-134E-D6AB-F12B-C4D7CC8DDB1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124471" y="163740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25D8F90-C8F2-04C9-91A0-127E7BFE0E46}"/>
              </a:ext>
            </a:extLst>
          </p:cNvPr>
          <p:cNvGrpSpPr/>
          <p:nvPr/>
        </p:nvGrpSpPr>
        <p:grpSpPr>
          <a:xfrm>
            <a:off x="10900551" y="5131464"/>
            <a:ext cx="733680" cy="131040"/>
            <a:chOff x="10900551" y="5131464"/>
            <a:chExt cx="733680" cy="131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ADC5E51-C951-7072-FB13-7AA3B32FA5D7}"/>
                    </a:ext>
                  </a:extLst>
                </p14:cNvPr>
                <p14:cNvContentPartPr/>
                <p14:nvPr/>
              </p14:nvContentPartPr>
              <p14:xfrm>
                <a:off x="11252631" y="5131464"/>
                <a:ext cx="290160" cy="108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ADC5E51-C951-7072-FB13-7AA3B32FA5D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216991" y="5095824"/>
                  <a:ext cx="36180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A09827E-EBD3-E943-0E54-86F7C9C2E0B8}"/>
                    </a:ext>
                  </a:extLst>
                </p14:cNvPr>
                <p14:cNvContentPartPr/>
                <p14:nvPr/>
              </p14:nvContentPartPr>
              <p14:xfrm>
                <a:off x="10900551" y="5238384"/>
                <a:ext cx="733680" cy="241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A09827E-EBD3-E943-0E54-86F7C9C2E0B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864911" y="5202744"/>
                  <a:ext cx="805320" cy="95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C348A6C-B573-B5F0-9280-5B2530830D34}"/>
                  </a:ext>
                </a:extLst>
              </p14:cNvPr>
              <p14:cNvContentPartPr/>
              <p14:nvPr/>
            </p14:nvContentPartPr>
            <p14:xfrm>
              <a:off x="5051577" y="5102664"/>
              <a:ext cx="905040" cy="50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C348A6C-B573-B5F0-9280-5B2530830D3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015937" y="5067024"/>
                <a:ext cx="976680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FA478F6-FB05-5358-43AA-1480EBFC3A8D}"/>
                  </a:ext>
                </a:extLst>
              </p14:cNvPr>
              <p14:cNvContentPartPr/>
              <p14:nvPr/>
            </p14:nvContentPartPr>
            <p14:xfrm>
              <a:off x="7084857" y="5133624"/>
              <a:ext cx="212040" cy="21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FA478F6-FB05-5358-43AA-1480EBFC3A8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048857" y="5097624"/>
                <a:ext cx="28368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C1F1290-B3AF-88E5-4E09-EE13B096161A}"/>
                  </a:ext>
                </a:extLst>
              </p14:cNvPr>
              <p14:cNvContentPartPr/>
              <p14:nvPr/>
            </p14:nvContentPartPr>
            <p14:xfrm>
              <a:off x="6827097" y="5255304"/>
              <a:ext cx="901800" cy="288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C1F1290-B3AF-88E5-4E09-EE13B096161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791457" y="5219304"/>
                <a:ext cx="97344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81C5D70-A35F-BC9A-B1E5-76C1B23AEC00}"/>
                  </a:ext>
                </a:extLst>
              </p14:cNvPr>
              <p14:cNvContentPartPr/>
              <p14:nvPr/>
            </p14:nvContentPartPr>
            <p14:xfrm>
              <a:off x="2958887" y="5141544"/>
              <a:ext cx="130320" cy="36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81C5D70-A35F-BC9A-B1E5-76C1B23AEC00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922887" y="5105904"/>
                <a:ext cx="2019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50408F0-35AD-D5E8-C07D-2C43CEA0488A}"/>
                  </a:ext>
                </a:extLst>
              </p14:cNvPr>
              <p14:cNvContentPartPr/>
              <p14:nvPr/>
            </p14:nvContentPartPr>
            <p14:xfrm>
              <a:off x="2730287" y="5273304"/>
              <a:ext cx="758880" cy="61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50408F0-35AD-D5E8-C07D-2C43CEA0488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694287" y="5237664"/>
                <a:ext cx="83052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92AD867-91AD-9226-2FD3-B38CC07B8EBB}"/>
                  </a:ext>
                </a:extLst>
              </p14:cNvPr>
              <p14:cNvContentPartPr/>
              <p14:nvPr/>
            </p14:nvContentPartPr>
            <p14:xfrm>
              <a:off x="1131167" y="5148384"/>
              <a:ext cx="72000" cy="36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92AD867-91AD-9226-2FD3-B38CC07B8EB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095167" y="5112744"/>
                <a:ext cx="143640" cy="72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D355CEC-D4F0-FA64-05C0-DBE56B700D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6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7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8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6D978D6-1DA1-B5E8-5DA2-97B84DBB9C91}"/>
                  </a:ext>
                </a:extLst>
              </p14:cNvPr>
              <p14:cNvContentPartPr/>
              <p14:nvPr/>
            </p14:nvContentPartPr>
            <p14:xfrm>
              <a:off x="2936927" y="1665478"/>
              <a:ext cx="209160" cy="6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6D978D6-1DA1-B5E8-5DA2-97B84DBB9C9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00927" y="1629838"/>
                <a:ext cx="28080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E377B9D-305D-452F-8230-61CC0FCAEC4B}"/>
                  </a:ext>
                </a:extLst>
              </p14:cNvPr>
              <p14:cNvContentPartPr/>
              <p14:nvPr/>
            </p14:nvContentPartPr>
            <p14:xfrm>
              <a:off x="2718767" y="1789318"/>
              <a:ext cx="633600" cy="22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E377B9D-305D-452F-8230-61CC0FCAEC4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82767" y="1753678"/>
                <a:ext cx="70524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7BCD367-BFBB-67AC-7AFA-AABFB2FD26B8}"/>
                  </a:ext>
                </a:extLst>
              </p14:cNvPr>
              <p14:cNvContentPartPr/>
              <p14:nvPr/>
            </p14:nvContentPartPr>
            <p14:xfrm>
              <a:off x="5266864" y="1674838"/>
              <a:ext cx="187920" cy="1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7BCD367-BFBB-67AC-7AFA-AABFB2FD26B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30864" y="1638838"/>
                <a:ext cx="25956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0FB6D9D-6E55-C26D-A29F-CB5B1F00F0A5}"/>
                  </a:ext>
                </a:extLst>
              </p14:cNvPr>
              <p14:cNvContentPartPr/>
              <p14:nvPr/>
            </p14:nvContentPartPr>
            <p14:xfrm>
              <a:off x="7143929" y="1683838"/>
              <a:ext cx="16632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0FB6D9D-6E55-C26D-A29F-CB5B1F00F0A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08289" y="1648198"/>
                <a:ext cx="2379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B9B9847-4A3B-0325-85B2-C5012D7BE19D}"/>
                  </a:ext>
                </a:extLst>
              </p14:cNvPr>
              <p14:cNvContentPartPr/>
              <p14:nvPr/>
            </p14:nvContentPartPr>
            <p14:xfrm>
              <a:off x="6835409" y="1802998"/>
              <a:ext cx="784800" cy="147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B9B9847-4A3B-0325-85B2-C5012D7BE19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99769" y="1766998"/>
                <a:ext cx="85644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9316992-7314-B743-440E-912A5C1CE8AA}"/>
                  </a:ext>
                </a:extLst>
              </p14:cNvPr>
              <p14:cNvContentPartPr/>
              <p14:nvPr/>
            </p14:nvContentPartPr>
            <p14:xfrm>
              <a:off x="9454791" y="1667998"/>
              <a:ext cx="4860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9316992-7314-B743-440E-912A5C1CE8A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419151" y="1632358"/>
                <a:ext cx="1202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730E23C-9835-F1E6-88B6-1EADB8A39347}"/>
                  </a:ext>
                </a:extLst>
              </p14:cNvPr>
              <p14:cNvContentPartPr/>
              <p14:nvPr/>
            </p14:nvContentPartPr>
            <p14:xfrm>
              <a:off x="11315271" y="1668718"/>
              <a:ext cx="62640" cy="14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730E23C-9835-F1E6-88B6-1EADB8A3934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279631" y="1632718"/>
                <a:ext cx="134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80ACD8C-3755-ACAF-C604-D6C1AD9E9B9A}"/>
                  </a:ext>
                </a:extLst>
              </p14:cNvPr>
              <p14:cNvContentPartPr/>
              <p14:nvPr/>
            </p14:nvContentPartPr>
            <p14:xfrm>
              <a:off x="10910271" y="1797238"/>
              <a:ext cx="432720" cy="21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80ACD8C-3755-ACAF-C604-D6C1AD9E9B9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874631" y="1761598"/>
                <a:ext cx="50436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75D046F-B7DA-12AA-E1DA-5AE40E60DAF9}"/>
                  </a:ext>
                </a:extLst>
              </p14:cNvPr>
              <p14:cNvContentPartPr/>
              <p14:nvPr/>
            </p14:nvContentPartPr>
            <p14:xfrm>
              <a:off x="11191791" y="5146224"/>
              <a:ext cx="145440" cy="14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75D046F-B7DA-12AA-E1DA-5AE40E60DAF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155791" y="5110224"/>
                <a:ext cx="2170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53896F9-D084-E74D-D74A-6CFAA03CD900}"/>
                  </a:ext>
                </a:extLst>
              </p14:cNvPr>
              <p14:cNvContentPartPr/>
              <p14:nvPr/>
            </p14:nvContentPartPr>
            <p14:xfrm>
              <a:off x="10914951" y="5255304"/>
              <a:ext cx="401040" cy="90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53896F9-D084-E74D-D74A-6CFAA03CD90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879311" y="5219664"/>
                <a:ext cx="47268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38B3881-4AE1-9AF2-C2C5-4B5D83EB715B}"/>
                  </a:ext>
                </a:extLst>
              </p14:cNvPr>
              <p14:cNvContentPartPr/>
              <p14:nvPr/>
            </p14:nvContentPartPr>
            <p14:xfrm>
              <a:off x="5201231" y="5153424"/>
              <a:ext cx="30852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38B3881-4AE1-9AF2-C2C5-4B5D83EB715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165231" y="5117784"/>
                <a:ext cx="3801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82E76AD-AACE-9B27-6767-6808E00BCE29}"/>
                  </a:ext>
                </a:extLst>
              </p14:cNvPr>
              <p14:cNvContentPartPr/>
              <p14:nvPr/>
            </p14:nvContentPartPr>
            <p14:xfrm>
              <a:off x="7011671" y="5113104"/>
              <a:ext cx="500040" cy="25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82E76AD-AACE-9B27-6767-6808E00BCE29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975671" y="5077104"/>
                <a:ext cx="57168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28AB5A8-DB5D-0838-6A56-D717F5BD6EE2}"/>
                  </a:ext>
                </a:extLst>
              </p14:cNvPr>
              <p14:cNvContentPartPr/>
              <p14:nvPr/>
            </p14:nvContentPartPr>
            <p14:xfrm>
              <a:off x="6831311" y="5280864"/>
              <a:ext cx="347760" cy="18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28AB5A8-DB5D-0838-6A56-D717F5BD6EE2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795671" y="5244864"/>
                <a:ext cx="41940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2743649-7355-F651-13AB-894E221B7569}"/>
                  </a:ext>
                </a:extLst>
              </p14:cNvPr>
              <p14:cNvContentPartPr/>
              <p14:nvPr/>
            </p14:nvContentPartPr>
            <p14:xfrm>
              <a:off x="2874287" y="5140824"/>
              <a:ext cx="215640" cy="14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2743649-7355-F651-13AB-894E221B756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838647" y="5104824"/>
                <a:ext cx="287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F6F7693-B6C9-8B02-AEFE-94D286DC99EC}"/>
                  </a:ext>
                </a:extLst>
              </p14:cNvPr>
              <p14:cNvContentPartPr/>
              <p14:nvPr/>
            </p14:nvContentPartPr>
            <p14:xfrm>
              <a:off x="2740007" y="5276904"/>
              <a:ext cx="705960" cy="118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F6F7693-B6C9-8B02-AEFE-94D286DC99E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704367" y="5241264"/>
                <a:ext cx="777600" cy="835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1F059FC-C7C1-258A-DD2E-481BD94AD9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6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7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9C0B9C4-B3F6-F400-3BD9-D7189D68FA64}"/>
                  </a:ext>
                </a:extLst>
              </p14:cNvPr>
              <p14:cNvContentPartPr/>
              <p14:nvPr/>
            </p14:nvContentPartPr>
            <p14:xfrm>
              <a:off x="3000411" y="1642428"/>
              <a:ext cx="187560" cy="9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9C0B9C4-B3F6-F400-3BD9-D7189D68FA6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64771" y="1606428"/>
                <a:ext cx="25920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BFB118-E7BE-85D7-ACA5-353888DB47CA}"/>
                  </a:ext>
                </a:extLst>
              </p14:cNvPr>
              <p14:cNvContentPartPr/>
              <p14:nvPr/>
            </p14:nvContentPartPr>
            <p14:xfrm>
              <a:off x="2734371" y="1801908"/>
              <a:ext cx="722160" cy="28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BFB118-E7BE-85D7-ACA5-353888DB47C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98371" y="1766268"/>
                <a:ext cx="7938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92B20A1-CCBD-BA2B-C2AF-F7A9D5FD04FB}"/>
                  </a:ext>
                </a:extLst>
              </p14:cNvPr>
              <p14:cNvContentPartPr/>
              <p14:nvPr/>
            </p14:nvContentPartPr>
            <p14:xfrm>
              <a:off x="7142818" y="1649636"/>
              <a:ext cx="228960" cy="212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92B20A1-CCBD-BA2B-C2AF-F7A9D5FD04F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06818" y="1613636"/>
                <a:ext cx="30060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58EF3E0-BEF6-82E7-9D27-33374F31EDE3}"/>
                  </a:ext>
                </a:extLst>
              </p14:cNvPr>
              <p14:cNvContentPartPr/>
              <p14:nvPr/>
            </p14:nvContentPartPr>
            <p14:xfrm>
              <a:off x="6821698" y="1807316"/>
              <a:ext cx="635760" cy="20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58EF3E0-BEF6-82E7-9D27-33374F31EDE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86058" y="1771316"/>
                <a:ext cx="70740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FFFB14A-14E7-97B3-5A5C-9210E09010EE}"/>
                  </a:ext>
                </a:extLst>
              </p14:cNvPr>
              <p14:cNvContentPartPr/>
              <p14:nvPr/>
            </p14:nvContentPartPr>
            <p14:xfrm>
              <a:off x="11163356" y="1677507"/>
              <a:ext cx="1011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FFFB14A-14E7-97B3-5A5C-9210E09010E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27716" y="1641507"/>
                <a:ext cx="1728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DCBD058-34F3-004E-FF11-436D4A5AF771}"/>
                  </a:ext>
                </a:extLst>
              </p14:cNvPr>
              <p14:cNvContentPartPr/>
              <p14:nvPr/>
            </p14:nvContentPartPr>
            <p14:xfrm>
              <a:off x="10920716" y="1774707"/>
              <a:ext cx="631080" cy="302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DCBD058-34F3-004E-FF11-436D4A5AF77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884716" y="1738707"/>
                <a:ext cx="70272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CB4B33C-4DA2-FC2C-359F-AFB3E2C05FE5}"/>
                  </a:ext>
                </a:extLst>
              </p14:cNvPr>
              <p14:cNvContentPartPr/>
              <p14:nvPr/>
            </p14:nvContentPartPr>
            <p14:xfrm>
              <a:off x="11196697" y="5129164"/>
              <a:ext cx="181440" cy="46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CB4B33C-4DA2-FC2C-359F-AFB3E2C05FE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161057" y="5093164"/>
                <a:ext cx="25308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DA9B444-1167-E07C-D615-7C40780DB4D2}"/>
                  </a:ext>
                </a:extLst>
              </p14:cNvPr>
              <p14:cNvContentPartPr/>
              <p14:nvPr/>
            </p14:nvContentPartPr>
            <p14:xfrm>
              <a:off x="10927417" y="5235724"/>
              <a:ext cx="240840" cy="208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DA9B444-1167-E07C-D615-7C40780DB4D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891417" y="5200084"/>
                <a:ext cx="31248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779D501-6436-1627-14F6-930CEA6933C5}"/>
                  </a:ext>
                </a:extLst>
              </p14:cNvPr>
              <p14:cNvContentPartPr/>
              <p14:nvPr/>
            </p14:nvContentPartPr>
            <p14:xfrm>
              <a:off x="7151226" y="5138524"/>
              <a:ext cx="171360" cy="2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779D501-6436-1627-14F6-930CEA6933C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115226" y="5102524"/>
                <a:ext cx="24300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5FA1955-9D0E-74B4-C6ED-739A191BF5EB}"/>
                  </a:ext>
                </a:extLst>
              </p14:cNvPr>
              <p14:cNvContentPartPr/>
              <p14:nvPr/>
            </p14:nvContentPartPr>
            <p14:xfrm>
              <a:off x="6830826" y="5272084"/>
              <a:ext cx="412560" cy="205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5FA1955-9D0E-74B4-C6ED-739A191BF5E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795186" y="5236444"/>
                <a:ext cx="48420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1897E3D-A1E1-6C67-017E-9A65D3259D67}"/>
                  </a:ext>
                </a:extLst>
              </p14:cNvPr>
              <p14:cNvContentPartPr/>
              <p14:nvPr/>
            </p14:nvContentPartPr>
            <p14:xfrm>
              <a:off x="5306946" y="5120164"/>
              <a:ext cx="158760" cy="19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1897E3D-A1E1-6C67-017E-9A65D3259D6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71306" y="5084164"/>
                <a:ext cx="23040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074D7B2-DA42-A540-24D1-D03C7E7934C7}"/>
                  </a:ext>
                </a:extLst>
              </p14:cNvPr>
              <p14:cNvContentPartPr/>
              <p14:nvPr/>
            </p14:nvContentPartPr>
            <p14:xfrm>
              <a:off x="2913492" y="5137804"/>
              <a:ext cx="132120" cy="266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074D7B2-DA42-A540-24D1-D03C7E7934C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77492" y="5102164"/>
                <a:ext cx="20376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3CB202E-91E8-12D5-1F28-E2580DBA638B}"/>
                  </a:ext>
                </a:extLst>
              </p14:cNvPr>
              <p14:cNvContentPartPr/>
              <p14:nvPr/>
            </p14:nvContentPartPr>
            <p14:xfrm>
              <a:off x="2738892" y="5268844"/>
              <a:ext cx="176400" cy="5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3CB202E-91E8-12D5-1F28-E2580DBA638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702892" y="5232844"/>
                <a:ext cx="24804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C135B5A-CCC9-C3D1-0FB9-11A7EBD82639}"/>
                  </a:ext>
                </a:extLst>
              </p14:cNvPr>
              <p14:cNvContentPartPr/>
              <p14:nvPr/>
            </p14:nvContentPartPr>
            <p14:xfrm>
              <a:off x="2734212" y="5343004"/>
              <a:ext cx="131760" cy="64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C135B5A-CCC9-C3D1-0FB9-11A7EBD82639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698212" y="5307004"/>
                <a:ext cx="20340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C46740F-76D1-6B48-FE33-D804B431F3C0}"/>
                  </a:ext>
                </a:extLst>
              </p14:cNvPr>
              <p14:cNvContentPartPr/>
              <p14:nvPr/>
            </p14:nvContentPartPr>
            <p14:xfrm>
              <a:off x="2934012" y="5146804"/>
              <a:ext cx="128520" cy="180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C46740F-76D1-6B48-FE33-D804B431F3C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98372" y="5110804"/>
                <a:ext cx="200160" cy="89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4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6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7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7EA7B11-F860-4BEA-599F-9FDA9AA8AEF8}"/>
                  </a:ext>
                </a:extLst>
              </p14:cNvPr>
              <p14:cNvContentPartPr/>
              <p14:nvPr/>
            </p14:nvContentPartPr>
            <p14:xfrm>
              <a:off x="2911367" y="1668503"/>
              <a:ext cx="115200" cy="9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7EA7B11-F860-4BEA-599F-9FDA9AA8AE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75727" y="1632863"/>
                <a:ext cx="18684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BFC59E2-686F-3C39-7B70-C975A85E84C9}"/>
                  </a:ext>
                </a:extLst>
              </p14:cNvPr>
              <p14:cNvContentPartPr/>
              <p14:nvPr/>
            </p14:nvContentPartPr>
            <p14:xfrm>
              <a:off x="1089047" y="1658423"/>
              <a:ext cx="9468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BFC59E2-686F-3C39-7B70-C975A85E84C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3407" y="1622783"/>
                <a:ext cx="166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16C268D-C838-A688-E27F-E321C16FB3AD}"/>
                  </a:ext>
                </a:extLst>
              </p14:cNvPr>
              <p14:cNvContentPartPr/>
              <p14:nvPr/>
            </p14:nvContentPartPr>
            <p14:xfrm>
              <a:off x="2710847" y="1799543"/>
              <a:ext cx="687600" cy="30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16C268D-C838-A688-E27F-E321C16FB3A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75207" y="1763543"/>
                <a:ext cx="75924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2F8200B-389B-2DC9-7956-88A7FC9A86DE}"/>
                  </a:ext>
                </a:extLst>
              </p14:cNvPr>
              <p14:cNvContentPartPr/>
              <p14:nvPr/>
            </p14:nvContentPartPr>
            <p14:xfrm>
              <a:off x="5264513" y="1674263"/>
              <a:ext cx="184320" cy="32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2F8200B-389B-2DC9-7956-88A7FC9A86D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28513" y="1638623"/>
                <a:ext cx="25596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A3C11EE-0707-4EAB-B22B-6055E8D11116}"/>
                  </a:ext>
                </a:extLst>
              </p14:cNvPr>
              <p14:cNvContentPartPr/>
              <p14:nvPr/>
            </p14:nvContentPartPr>
            <p14:xfrm>
              <a:off x="7078553" y="1682903"/>
              <a:ext cx="28152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A3C11EE-0707-4EAB-B22B-6055E8D1111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042913" y="1646903"/>
                <a:ext cx="3531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F516FDA-97E5-96F5-10F5-83E747345933}"/>
                  </a:ext>
                </a:extLst>
              </p14:cNvPr>
              <p14:cNvContentPartPr/>
              <p14:nvPr/>
            </p14:nvContentPartPr>
            <p14:xfrm>
              <a:off x="6812513" y="1798823"/>
              <a:ext cx="685800" cy="8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F516FDA-97E5-96F5-10F5-83E74734593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76873" y="1762823"/>
                <a:ext cx="75744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AF0C736-C4F4-C1CE-1F62-06C914199BF4}"/>
                  </a:ext>
                </a:extLst>
              </p14:cNvPr>
              <p14:cNvContentPartPr/>
              <p14:nvPr/>
            </p14:nvContentPartPr>
            <p14:xfrm>
              <a:off x="9398739" y="1675343"/>
              <a:ext cx="179280" cy="61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AF0C736-C4F4-C1CE-1F62-06C914199BF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362739" y="1639703"/>
                <a:ext cx="25092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FA5E44B-FFAA-F52D-9808-3CB5E39FFF2C}"/>
                  </a:ext>
                </a:extLst>
              </p14:cNvPr>
              <p14:cNvContentPartPr/>
              <p14:nvPr/>
            </p14:nvContentPartPr>
            <p14:xfrm>
              <a:off x="11226819" y="1664183"/>
              <a:ext cx="270720" cy="72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FA5E44B-FFAA-F52D-9808-3CB5E39FFF2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190819" y="1628183"/>
                <a:ext cx="34236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97F9B0F-3937-EB14-6B3A-296EA258443B}"/>
                  </a:ext>
                </a:extLst>
              </p14:cNvPr>
              <p14:cNvContentPartPr/>
              <p14:nvPr/>
            </p14:nvContentPartPr>
            <p14:xfrm>
              <a:off x="10926939" y="1802063"/>
              <a:ext cx="759960" cy="230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97F9B0F-3937-EB14-6B3A-296EA258443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891299" y="1766063"/>
                <a:ext cx="831600" cy="9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FFCEFBD-D580-96C6-D201-5C47BF3B0EB5}"/>
                  </a:ext>
                </a:extLst>
              </p14:cNvPr>
              <p14:cNvContentPartPr/>
              <p14:nvPr/>
            </p14:nvContentPartPr>
            <p14:xfrm>
              <a:off x="11195031" y="5139024"/>
              <a:ext cx="21240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FFCEFBD-D580-96C6-D201-5C47BF3B0EB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159031" y="5103384"/>
                <a:ext cx="2840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013DFC4-700F-3787-076A-7BFA62CC0F28}"/>
                  </a:ext>
                </a:extLst>
              </p14:cNvPr>
              <p14:cNvContentPartPr/>
              <p14:nvPr/>
            </p14:nvContentPartPr>
            <p14:xfrm>
              <a:off x="10938711" y="5262144"/>
              <a:ext cx="91044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013DFC4-700F-3787-076A-7BFA62CC0F2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902711" y="5226144"/>
                <a:ext cx="9820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A530E38-7E12-9144-ECDB-FBCFB375273F}"/>
                  </a:ext>
                </a:extLst>
              </p14:cNvPr>
              <p14:cNvContentPartPr/>
              <p14:nvPr/>
            </p14:nvContentPartPr>
            <p14:xfrm>
              <a:off x="5255929" y="5142624"/>
              <a:ext cx="171360" cy="1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A530E38-7E12-9144-ECDB-FBCFB375273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220289" y="5106624"/>
                <a:ext cx="2430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5B91311-9F94-4B73-916A-AF1BE9457DB2}"/>
                  </a:ext>
                </a:extLst>
              </p14:cNvPr>
              <p14:cNvContentPartPr/>
              <p14:nvPr/>
            </p14:nvContentPartPr>
            <p14:xfrm>
              <a:off x="7029649" y="5148024"/>
              <a:ext cx="395640" cy="1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5B91311-9F94-4B73-916A-AF1BE9457DB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994009" y="5112384"/>
                <a:ext cx="467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E2DBDF1-1A49-EFB4-B15F-B30F04B88EAB}"/>
                  </a:ext>
                </a:extLst>
              </p14:cNvPr>
              <p14:cNvContentPartPr/>
              <p14:nvPr/>
            </p14:nvContentPartPr>
            <p14:xfrm>
              <a:off x="6827689" y="5285184"/>
              <a:ext cx="279360" cy="36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E2DBDF1-1A49-EFB4-B15F-B30F04B88EA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792049" y="5249184"/>
                <a:ext cx="351000" cy="7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019D2CDE-EFEB-E019-CC55-136608EAC269}"/>
              </a:ext>
            </a:extLst>
          </p:cNvPr>
          <p:cNvGrpSpPr/>
          <p:nvPr/>
        </p:nvGrpSpPr>
        <p:grpSpPr>
          <a:xfrm>
            <a:off x="2964287" y="5148384"/>
            <a:ext cx="204480" cy="8640"/>
            <a:chOff x="2964287" y="5148384"/>
            <a:chExt cx="204480" cy="8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237C451-6A81-F0DE-A257-6E736F85D07C}"/>
                    </a:ext>
                  </a:extLst>
                </p14:cNvPr>
                <p14:cNvContentPartPr/>
                <p14:nvPr/>
              </p14:nvContentPartPr>
              <p14:xfrm>
                <a:off x="2997767" y="5148384"/>
                <a:ext cx="171000" cy="14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237C451-6A81-F0DE-A257-6E736F85D07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962127" y="5112384"/>
                  <a:ext cx="2426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B927A31-13C5-16C6-0BEB-4BA38BAF8C43}"/>
                    </a:ext>
                  </a:extLst>
                </p14:cNvPr>
                <p14:cNvContentPartPr/>
                <p14:nvPr/>
              </p14:nvContentPartPr>
              <p14:xfrm>
                <a:off x="2964287" y="5152344"/>
                <a:ext cx="86040" cy="468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B927A31-13C5-16C6-0BEB-4BA38BAF8C4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928647" y="5116704"/>
                  <a:ext cx="157680" cy="76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A56C6EF-BF23-8253-8E4D-9CB0DDD5B721}"/>
                  </a:ext>
                </a:extLst>
              </p14:cNvPr>
              <p14:cNvContentPartPr/>
              <p14:nvPr/>
            </p14:nvContentPartPr>
            <p14:xfrm>
              <a:off x="2727767" y="5273304"/>
              <a:ext cx="440640" cy="14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A56C6EF-BF23-8253-8E4D-9CB0DDD5B72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692127" y="5237664"/>
                <a:ext cx="5122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94D4D52-23DE-3FCB-EE6F-982ECC3CD47B}"/>
                  </a:ext>
                </a:extLst>
              </p14:cNvPr>
              <p14:cNvContentPartPr/>
              <p14:nvPr/>
            </p14:nvContentPartPr>
            <p14:xfrm>
              <a:off x="1168967" y="5139024"/>
              <a:ext cx="244440" cy="36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94D4D52-23DE-3FCB-EE6F-982ECC3CD47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132967" y="5103384"/>
                <a:ext cx="316080" cy="75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2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3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1F28954-96F3-0A53-EABE-57DF0DF5E7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7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8450481-C5E2-4EFD-78C8-43AFEC5404B4}"/>
                  </a:ext>
                </a:extLst>
              </p14:cNvPr>
              <p14:cNvContentPartPr/>
              <p14:nvPr/>
            </p14:nvContentPartPr>
            <p14:xfrm>
              <a:off x="2941247" y="1666852"/>
              <a:ext cx="136080" cy="1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8450481-C5E2-4EFD-78C8-43AFEC5404B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05607" y="1630852"/>
                <a:ext cx="20772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0A084E5-F045-72D0-2CC1-4A66E97A5BF5}"/>
                  </a:ext>
                </a:extLst>
              </p14:cNvPr>
              <p14:cNvContentPartPr/>
              <p14:nvPr/>
            </p14:nvContentPartPr>
            <p14:xfrm>
              <a:off x="2718767" y="1800412"/>
              <a:ext cx="403200" cy="9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0A084E5-F045-72D0-2CC1-4A66E97A5BF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82767" y="1764772"/>
                <a:ext cx="47484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7E6FAE7-5761-2C68-2971-6883AD8E81A3}"/>
                  </a:ext>
                </a:extLst>
              </p14:cNvPr>
              <p14:cNvContentPartPr/>
              <p14:nvPr/>
            </p14:nvContentPartPr>
            <p14:xfrm>
              <a:off x="5235433" y="1672252"/>
              <a:ext cx="347760" cy="86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7E6FAE7-5761-2C68-2971-6883AD8E81A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99793" y="1636252"/>
                <a:ext cx="419400" cy="8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A571A4C-EC5A-1ECC-32C1-9814C63358ED}"/>
              </a:ext>
            </a:extLst>
          </p:cNvPr>
          <p:cNvGrpSpPr/>
          <p:nvPr/>
        </p:nvGrpSpPr>
        <p:grpSpPr>
          <a:xfrm>
            <a:off x="6826273" y="1688092"/>
            <a:ext cx="799200" cy="123840"/>
            <a:chOff x="6826273" y="1688092"/>
            <a:chExt cx="799200" cy="123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DDA8267-6A8D-3287-559C-37DF06C5D565}"/>
                    </a:ext>
                  </a:extLst>
                </p14:cNvPr>
                <p14:cNvContentPartPr/>
                <p14:nvPr/>
              </p14:nvContentPartPr>
              <p14:xfrm>
                <a:off x="7017073" y="1688092"/>
                <a:ext cx="306000" cy="432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DDA8267-6A8D-3287-559C-37DF06C5D56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981433" y="1652452"/>
                  <a:ext cx="37764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1D6957C-02F7-1578-E689-47D9FEAF3ECC}"/>
                    </a:ext>
                  </a:extLst>
                </p14:cNvPr>
                <p14:cNvContentPartPr/>
                <p14:nvPr/>
              </p14:nvContentPartPr>
              <p14:xfrm>
                <a:off x="6826273" y="1811572"/>
                <a:ext cx="799200" cy="3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1D6957C-02F7-1578-E689-47D9FEAF3EC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790273" y="1775932"/>
                  <a:ext cx="87084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3440507-726D-BF4E-310F-96FA4EC2822F}"/>
                  </a:ext>
                </a:extLst>
              </p14:cNvPr>
              <p14:cNvContentPartPr/>
              <p14:nvPr/>
            </p14:nvContentPartPr>
            <p14:xfrm>
              <a:off x="11111871" y="1675035"/>
              <a:ext cx="14040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3440507-726D-BF4E-310F-96FA4EC2822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6231" y="1639395"/>
                <a:ext cx="2120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01A91CF-60FD-D156-7CAE-50FFAEA95B84}"/>
                  </a:ext>
                </a:extLst>
              </p14:cNvPr>
              <p14:cNvContentPartPr/>
              <p14:nvPr/>
            </p14:nvContentPartPr>
            <p14:xfrm>
              <a:off x="10907031" y="1798155"/>
              <a:ext cx="458280" cy="1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01A91CF-60FD-D156-7CAE-50FFAEA95B8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871391" y="1762155"/>
                <a:ext cx="52992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56E5D23-83DA-44D2-9992-A3A0C787FF99}"/>
                  </a:ext>
                </a:extLst>
              </p14:cNvPr>
              <p14:cNvContentPartPr/>
              <p14:nvPr/>
            </p14:nvContentPartPr>
            <p14:xfrm>
              <a:off x="11193231" y="5131824"/>
              <a:ext cx="339120" cy="39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56E5D23-83DA-44D2-9992-A3A0C787FF9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157231" y="5096184"/>
                <a:ext cx="41076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9A227D9-3CE1-CE12-E0A8-D9699948C607}"/>
                  </a:ext>
                </a:extLst>
              </p14:cNvPr>
              <p14:cNvContentPartPr/>
              <p14:nvPr/>
            </p14:nvContentPartPr>
            <p14:xfrm>
              <a:off x="10914951" y="5259624"/>
              <a:ext cx="739080" cy="28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9A227D9-3CE1-CE12-E0A8-D9699948C60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879311" y="5223984"/>
                <a:ext cx="81072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1D6E111-1AF1-6F69-A052-389B4058469E}"/>
                  </a:ext>
                </a:extLst>
              </p14:cNvPr>
              <p14:cNvContentPartPr/>
              <p14:nvPr/>
            </p14:nvContentPartPr>
            <p14:xfrm>
              <a:off x="5268158" y="5136504"/>
              <a:ext cx="240120" cy="18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1D6E111-1AF1-6F69-A052-389B4058469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232158" y="5100864"/>
                <a:ext cx="31176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69BCBBB-2B6A-BA70-1FE4-AB7E419721EB}"/>
                  </a:ext>
                </a:extLst>
              </p14:cNvPr>
              <p14:cNvContentPartPr/>
              <p14:nvPr/>
            </p14:nvContentPartPr>
            <p14:xfrm>
              <a:off x="7092428" y="5144784"/>
              <a:ext cx="215280" cy="21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69BCBBB-2B6A-BA70-1FE4-AB7E419721E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056788" y="5109144"/>
                <a:ext cx="28692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8587706-9021-22B4-D585-0A603D67373D}"/>
                  </a:ext>
                </a:extLst>
              </p14:cNvPr>
              <p14:cNvContentPartPr/>
              <p14:nvPr/>
            </p14:nvContentPartPr>
            <p14:xfrm>
              <a:off x="6828908" y="5279424"/>
              <a:ext cx="457560" cy="183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8587706-9021-22B4-D585-0A603D67373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793268" y="5243784"/>
                <a:ext cx="52920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413DA8C-39BF-6891-9A88-3FC2239B0FEA}"/>
                  </a:ext>
                </a:extLst>
              </p14:cNvPr>
              <p14:cNvContentPartPr/>
              <p14:nvPr/>
            </p14:nvContentPartPr>
            <p14:xfrm>
              <a:off x="2916767" y="5140464"/>
              <a:ext cx="225000" cy="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F413DA8C-39BF-6891-9A88-3FC2239B0FE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880767" y="5104464"/>
                <a:ext cx="2966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BE15B93-1FD0-0043-2EDD-15C2FC714E48}"/>
                  </a:ext>
                </a:extLst>
              </p14:cNvPr>
              <p14:cNvContentPartPr/>
              <p14:nvPr/>
            </p14:nvContentPartPr>
            <p14:xfrm>
              <a:off x="2718407" y="5273664"/>
              <a:ext cx="366840" cy="180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BE15B93-1FD0-0043-2EDD-15C2FC714E4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682767" y="5238024"/>
                <a:ext cx="43848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168922F-F39E-B1A1-9D5A-4375FC0CEADC}"/>
                  </a:ext>
                </a:extLst>
              </p14:cNvPr>
              <p14:cNvContentPartPr/>
              <p14:nvPr/>
            </p14:nvContentPartPr>
            <p14:xfrm>
              <a:off x="2718767" y="5335584"/>
              <a:ext cx="261000" cy="7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168922F-F39E-B1A1-9D5A-4375FC0CEAD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682767" y="5299944"/>
                <a:ext cx="332640" cy="72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2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6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7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5354094-0C1C-47E2-189B-E72800FFE012}"/>
                  </a:ext>
                </a:extLst>
              </p14:cNvPr>
              <p14:cNvContentPartPr/>
              <p14:nvPr/>
            </p14:nvContentPartPr>
            <p14:xfrm>
              <a:off x="1148087" y="5138304"/>
              <a:ext cx="385920" cy="17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5354094-0C1C-47E2-189B-E72800FFE01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2087" y="5102304"/>
                <a:ext cx="45756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D419305-677C-D98E-7F7C-E2E4B5FBCCE4}"/>
                  </a:ext>
                </a:extLst>
              </p14:cNvPr>
              <p14:cNvContentPartPr/>
              <p14:nvPr/>
            </p14:nvContentPartPr>
            <p14:xfrm>
              <a:off x="2943407" y="5135424"/>
              <a:ext cx="534960" cy="2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D419305-677C-D98E-7F7C-E2E4B5FBCCE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07407" y="5099424"/>
                <a:ext cx="606600" cy="74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19676B40-EFF3-B9B3-E34C-BC0A4141F487}"/>
              </a:ext>
            </a:extLst>
          </p:cNvPr>
          <p:cNvGrpSpPr/>
          <p:nvPr/>
        </p:nvGrpSpPr>
        <p:grpSpPr>
          <a:xfrm>
            <a:off x="2710127" y="5275824"/>
            <a:ext cx="476280" cy="68400"/>
            <a:chOff x="2710127" y="5275824"/>
            <a:chExt cx="476280" cy="68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E7F58FB-89C0-7778-5866-A053C7917A23}"/>
                    </a:ext>
                  </a:extLst>
                </p14:cNvPr>
                <p14:cNvContentPartPr/>
                <p14:nvPr/>
              </p14:nvContentPartPr>
              <p14:xfrm>
                <a:off x="2710127" y="5275824"/>
                <a:ext cx="476280" cy="576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E7F58FB-89C0-7778-5866-A053C7917A2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674487" y="5239824"/>
                  <a:ext cx="54792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9636FC5-B90A-9685-FD85-9447FD1EF152}"/>
                    </a:ext>
                  </a:extLst>
                </p14:cNvPr>
                <p14:cNvContentPartPr/>
                <p14:nvPr/>
              </p14:nvContentPartPr>
              <p14:xfrm>
                <a:off x="2722727" y="5343864"/>
                <a:ext cx="51840" cy="3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9636FC5-B90A-9685-FD85-9447FD1EF15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686727" y="5307864"/>
                  <a:ext cx="12348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A08105B-CD0A-6ECF-F5C5-0C28747DD7F3}"/>
                  </a:ext>
                </a:extLst>
              </p14:cNvPr>
              <p14:cNvContentPartPr/>
              <p14:nvPr/>
            </p14:nvContentPartPr>
            <p14:xfrm>
              <a:off x="5294925" y="5136864"/>
              <a:ext cx="270000" cy="2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A08105B-CD0A-6ECF-F5C5-0C28747DD7F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59285" y="5100864"/>
                <a:ext cx="34164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1A41F3F-D029-F3F8-0E59-798BA8936C30}"/>
                  </a:ext>
                </a:extLst>
              </p14:cNvPr>
              <p14:cNvContentPartPr/>
              <p14:nvPr/>
            </p14:nvContentPartPr>
            <p14:xfrm>
              <a:off x="7127181" y="5149824"/>
              <a:ext cx="28512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1A41F3F-D029-F3F8-0E59-798BA8936C3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091541" y="5113824"/>
                <a:ext cx="356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AB24E49-7EC2-EE26-B845-8445F04840F6}"/>
                  </a:ext>
                </a:extLst>
              </p14:cNvPr>
              <p14:cNvContentPartPr/>
              <p14:nvPr/>
            </p14:nvContentPartPr>
            <p14:xfrm>
              <a:off x="6824421" y="5261784"/>
              <a:ext cx="294120" cy="14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AB24E49-7EC2-EE26-B845-8445F04840F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88421" y="5226144"/>
                <a:ext cx="36576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5462EE2-FAC7-DF33-F52A-966F4ECC87A2}"/>
                  </a:ext>
                </a:extLst>
              </p14:cNvPr>
              <p14:cNvContentPartPr/>
              <p14:nvPr/>
            </p14:nvContentPartPr>
            <p14:xfrm>
              <a:off x="9371271" y="5134344"/>
              <a:ext cx="22212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5462EE2-FAC7-DF33-F52A-966F4ECC87A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335271" y="5098344"/>
                <a:ext cx="293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CF43F00-0B76-E447-2D75-9B6E09829916}"/>
                  </a:ext>
                </a:extLst>
              </p14:cNvPr>
              <p14:cNvContentPartPr/>
              <p14:nvPr/>
            </p14:nvContentPartPr>
            <p14:xfrm>
              <a:off x="11204751" y="5116704"/>
              <a:ext cx="228600" cy="18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CF43F00-0B76-E447-2D75-9B6E0982991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169111" y="5080704"/>
                <a:ext cx="30024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2CFEE67-70D8-9AC4-0E31-5A19CBF832B1}"/>
                  </a:ext>
                </a:extLst>
              </p14:cNvPr>
              <p14:cNvContentPartPr/>
              <p14:nvPr/>
            </p14:nvContentPartPr>
            <p14:xfrm>
              <a:off x="10908471" y="5268984"/>
              <a:ext cx="455040" cy="32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2CFEE67-70D8-9AC4-0E31-5A19CBF832B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872471" y="5233344"/>
                <a:ext cx="5266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7855AE9-1C72-2365-EF51-A51C8F4D81C9}"/>
                  </a:ext>
                </a:extLst>
              </p14:cNvPr>
              <p14:cNvContentPartPr/>
              <p14:nvPr/>
            </p14:nvContentPartPr>
            <p14:xfrm>
              <a:off x="11193591" y="1668758"/>
              <a:ext cx="346320" cy="14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7855AE9-1C72-2365-EF51-A51C8F4D81C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157591" y="1633118"/>
                <a:ext cx="41796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3EC4F00-4840-34AA-822D-BE4A5C703FE1}"/>
                  </a:ext>
                </a:extLst>
              </p14:cNvPr>
              <p14:cNvContentPartPr/>
              <p14:nvPr/>
            </p14:nvContentPartPr>
            <p14:xfrm>
              <a:off x="10902351" y="1801958"/>
              <a:ext cx="786600" cy="79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3EC4F00-4840-34AA-822D-BE4A5C703FE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866351" y="1765958"/>
                <a:ext cx="85824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685F1F7-C8B5-D201-4C57-C20B9AA70E8B}"/>
                  </a:ext>
                </a:extLst>
              </p14:cNvPr>
              <p14:cNvContentPartPr/>
              <p14:nvPr/>
            </p14:nvContentPartPr>
            <p14:xfrm>
              <a:off x="9370191" y="1669478"/>
              <a:ext cx="203040" cy="4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685F1F7-C8B5-D201-4C57-C20B9AA70E8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334551" y="1633838"/>
                <a:ext cx="27468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9AA9AC1-5B6C-34C8-F61A-62E480B501EC}"/>
                  </a:ext>
                </a:extLst>
              </p14:cNvPr>
              <p14:cNvContentPartPr/>
              <p14:nvPr/>
            </p14:nvContentPartPr>
            <p14:xfrm>
              <a:off x="5280070" y="1675958"/>
              <a:ext cx="160200" cy="14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9AA9AC1-5B6C-34C8-F61A-62E480B501E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244070" y="1640318"/>
                <a:ext cx="2318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567FB1B-771F-6AC8-12DB-415B94C7CB99}"/>
                  </a:ext>
                </a:extLst>
              </p14:cNvPr>
              <p14:cNvContentPartPr/>
              <p14:nvPr/>
            </p14:nvContentPartPr>
            <p14:xfrm>
              <a:off x="7105990" y="1683158"/>
              <a:ext cx="247680" cy="28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567FB1B-771F-6AC8-12DB-415B94C7CB9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069990" y="1647518"/>
                <a:ext cx="31932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8B112DE-492B-9BA2-AD7E-1D0A8CD5E451}"/>
                  </a:ext>
                </a:extLst>
              </p14:cNvPr>
              <p14:cNvContentPartPr/>
              <p14:nvPr/>
            </p14:nvContentPartPr>
            <p14:xfrm>
              <a:off x="6813310" y="1801238"/>
              <a:ext cx="777240" cy="162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8B112DE-492B-9BA2-AD7E-1D0A8CD5E45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777670" y="1765238"/>
                <a:ext cx="84888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BBB6DA-6225-30B5-B264-A422AAC63647}"/>
                  </a:ext>
                </a:extLst>
              </p14:cNvPr>
              <p14:cNvContentPartPr/>
              <p14:nvPr/>
            </p14:nvContentPartPr>
            <p14:xfrm>
              <a:off x="1099487" y="1672718"/>
              <a:ext cx="143640" cy="61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BBBB6DA-6225-30B5-B264-A422AAC6364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063847" y="1637078"/>
                <a:ext cx="21528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7AED940-2070-3832-CBF8-25D67BA89ABB}"/>
                  </a:ext>
                </a:extLst>
              </p14:cNvPr>
              <p14:cNvContentPartPr/>
              <p14:nvPr/>
            </p14:nvContentPartPr>
            <p14:xfrm>
              <a:off x="2878247" y="1658678"/>
              <a:ext cx="224280" cy="104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7AED940-2070-3832-CBF8-25D67BA89AB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842247" y="1622678"/>
                <a:ext cx="29592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48A6B26-842F-47A7-DCA8-7A2478BD11A2}"/>
                  </a:ext>
                </a:extLst>
              </p14:cNvPr>
              <p14:cNvContentPartPr/>
              <p14:nvPr/>
            </p14:nvContentPartPr>
            <p14:xfrm>
              <a:off x="2721287" y="1795838"/>
              <a:ext cx="346680" cy="154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48A6B26-842F-47A7-DCA8-7A2478BD11A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85287" y="1759838"/>
                <a:ext cx="418320" cy="87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2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0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3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2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4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7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5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8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6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9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7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8A3A463-E4C7-4028-E5FB-0D917128D518}"/>
                  </a:ext>
                </a:extLst>
              </p14:cNvPr>
              <p14:cNvContentPartPr/>
              <p14:nvPr/>
            </p14:nvContentPartPr>
            <p14:xfrm>
              <a:off x="2931492" y="1672095"/>
              <a:ext cx="106920" cy="32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8A3A463-E4C7-4028-E5FB-0D917128D51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95492" y="1636455"/>
                <a:ext cx="178560" cy="7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B9B21F81-83E1-3208-AB0D-635642F4FE1E}"/>
              </a:ext>
            </a:extLst>
          </p:cNvPr>
          <p:cNvGrpSpPr/>
          <p:nvPr/>
        </p:nvGrpSpPr>
        <p:grpSpPr>
          <a:xfrm>
            <a:off x="2723412" y="1807095"/>
            <a:ext cx="334080" cy="64800"/>
            <a:chOff x="2723412" y="1807095"/>
            <a:chExt cx="334080" cy="64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C830DFF-98D0-145A-5700-5D2D0B516057}"/>
                    </a:ext>
                  </a:extLst>
                </p14:cNvPr>
                <p14:cNvContentPartPr/>
                <p14:nvPr/>
              </p14:nvContentPartPr>
              <p14:xfrm>
                <a:off x="2723412" y="1807095"/>
                <a:ext cx="334080" cy="1440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C830DFF-98D0-145A-5700-5D2D0B51605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87772" y="1771095"/>
                  <a:ext cx="40572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9C6D5AE-C619-5A0F-2EBC-A2B3E02D05DD}"/>
                    </a:ext>
                  </a:extLst>
                </p14:cNvPr>
                <p14:cNvContentPartPr/>
                <p14:nvPr/>
              </p14:nvContentPartPr>
              <p14:xfrm>
                <a:off x="2737812" y="1846335"/>
                <a:ext cx="264240" cy="255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9C6D5AE-C619-5A0F-2EBC-A2B3E02D05D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701812" y="1810335"/>
                  <a:ext cx="335880" cy="97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EE4AE51-0D40-87EB-80C7-32ED25CB4E66}"/>
                  </a:ext>
                </a:extLst>
              </p14:cNvPr>
              <p14:cNvContentPartPr/>
              <p14:nvPr/>
            </p14:nvContentPartPr>
            <p14:xfrm>
              <a:off x="6999015" y="1674290"/>
              <a:ext cx="202320" cy="9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EE4AE51-0D40-87EB-80C7-32ED25CB4E6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963015" y="1638290"/>
                <a:ext cx="27396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A523B69-7E1E-901D-7F61-382A2F6DCBAC}"/>
                  </a:ext>
                </a:extLst>
              </p14:cNvPr>
              <p14:cNvContentPartPr/>
              <p14:nvPr/>
            </p14:nvContentPartPr>
            <p14:xfrm>
              <a:off x="6811815" y="1795610"/>
              <a:ext cx="460440" cy="154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A523B69-7E1E-901D-7F61-382A2F6DCBA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76175" y="1759970"/>
                <a:ext cx="53208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D1D2221-5C4C-F348-AC04-755178E9D8AF}"/>
                  </a:ext>
                </a:extLst>
              </p14:cNvPr>
              <p14:cNvContentPartPr/>
              <p14:nvPr/>
            </p14:nvContentPartPr>
            <p14:xfrm>
              <a:off x="11136147" y="1653747"/>
              <a:ext cx="168840" cy="324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D1D2221-5C4C-F348-AC04-755178E9D8A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00147" y="1617747"/>
                <a:ext cx="2404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DE001B8-9649-ECFC-7F52-222261753C6B}"/>
                  </a:ext>
                </a:extLst>
              </p14:cNvPr>
              <p14:cNvContentPartPr/>
              <p14:nvPr/>
            </p14:nvContentPartPr>
            <p14:xfrm>
              <a:off x="10907547" y="1786227"/>
              <a:ext cx="468720" cy="30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DE001B8-9649-ECFC-7F52-222261753C6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871547" y="1750587"/>
                <a:ext cx="54036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B83BEA6-19CC-B341-EB78-99B8836A8B7A}"/>
                  </a:ext>
                </a:extLst>
              </p14:cNvPr>
              <p14:cNvContentPartPr/>
              <p14:nvPr/>
            </p14:nvContentPartPr>
            <p14:xfrm>
              <a:off x="3018972" y="5144644"/>
              <a:ext cx="180720" cy="10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B83BEA6-19CC-B341-EB78-99B8836A8B7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82972" y="5109004"/>
                <a:ext cx="25236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3127CEF-5702-A012-CA6E-BAE6C39EEBCA}"/>
                  </a:ext>
                </a:extLst>
              </p14:cNvPr>
              <p14:cNvContentPartPr/>
              <p14:nvPr/>
            </p14:nvContentPartPr>
            <p14:xfrm>
              <a:off x="2715132" y="5264884"/>
              <a:ext cx="479160" cy="126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3127CEF-5702-A012-CA6E-BAE6C39EEBC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679132" y="5228884"/>
                <a:ext cx="55080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23EA915-B60B-EDAC-023B-21C3FA13A5C3}"/>
                  </a:ext>
                </a:extLst>
              </p14:cNvPr>
              <p14:cNvContentPartPr/>
              <p14:nvPr/>
            </p14:nvContentPartPr>
            <p14:xfrm>
              <a:off x="5294450" y="5135644"/>
              <a:ext cx="173880" cy="32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23EA915-B60B-EDAC-023B-21C3FA13A5C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258810" y="5100004"/>
                <a:ext cx="24552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983029A-D264-5B35-E3B0-919792267FDE}"/>
                  </a:ext>
                </a:extLst>
              </p14:cNvPr>
              <p14:cNvContentPartPr/>
              <p14:nvPr/>
            </p14:nvContentPartPr>
            <p14:xfrm>
              <a:off x="7093730" y="5105404"/>
              <a:ext cx="250920" cy="345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983029A-D264-5B35-E3B0-919792267FD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058090" y="5069764"/>
                <a:ext cx="32256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C5FBA0A-975C-F0B2-3C3D-82815024BD9F}"/>
                  </a:ext>
                </a:extLst>
              </p14:cNvPr>
              <p14:cNvContentPartPr/>
              <p14:nvPr/>
            </p14:nvContentPartPr>
            <p14:xfrm>
              <a:off x="6806810" y="5286484"/>
              <a:ext cx="631080" cy="22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C5FBA0A-975C-F0B2-3C3D-82815024BD9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771170" y="5250844"/>
                <a:ext cx="7027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C4B6B96-3450-1DB5-FA9D-3BB93FFFADB6}"/>
                  </a:ext>
                </a:extLst>
              </p14:cNvPr>
              <p14:cNvContentPartPr/>
              <p14:nvPr/>
            </p14:nvContentPartPr>
            <p14:xfrm>
              <a:off x="11276036" y="5144284"/>
              <a:ext cx="213480" cy="86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C4B6B96-3450-1DB5-FA9D-3BB93FFFADB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240396" y="5108284"/>
                <a:ext cx="28512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BAB3A1D-27B3-F958-4216-9628CB214268}"/>
                  </a:ext>
                </a:extLst>
              </p14:cNvPr>
              <p14:cNvContentPartPr/>
              <p14:nvPr/>
            </p14:nvContentPartPr>
            <p14:xfrm>
              <a:off x="10919276" y="5240764"/>
              <a:ext cx="428760" cy="331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BAB3A1D-27B3-F958-4216-9628CB21426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883276" y="5204764"/>
                <a:ext cx="50040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1125FDB-5020-1613-173B-6D5CBEE96D7F}"/>
                  </a:ext>
                </a:extLst>
              </p14:cNvPr>
              <p14:cNvContentPartPr/>
              <p14:nvPr/>
            </p14:nvContentPartPr>
            <p14:xfrm>
              <a:off x="10936556" y="5345164"/>
              <a:ext cx="106200" cy="32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1125FDB-5020-1613-173B-6D5CBEE96D7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900916" y="5309164"/>
                <a:ext cx="177840" cy="74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6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CB2506A-660B-D529-08E3-16DF01021BEC}"/>
                  </a:ext>
                </a:extLst>
              </p14:cNvPr>
              <p14:cNvContentPartPr/>
              <p14:nvPr/>
            </p14:nvContentPartPr>
            <p14:xfrm>
              <a:off x="2900892" y="1665941"/>
              <a:ext cx="176760" cy="5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CB2506A-660B-D529-08E3-16DF01021BE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65252" y="1629941"/>
                <a:ext cx="24840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57918C8-B796-2CA3-229B-084AF4D6665D}"/>
                  </a:ext>
                </a:extLst>
              </p14:cNvPr>
              <p14:cNvContentPartPr/>
              <p14:nvPr/>
            </p14:nvContentPartPr>
            <p14:xfrm>
              <a:off x="2718732" y="1804181"/>
              <a:ext cx="614160" cy="57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57918C8-B796-2CA3-229B-084AF4D6665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83092" y="1768541"/>
                <a:ext cx="68580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1E7F860-D2A9-0CA1-EC6B-04B4EE048A87}"/>
                  </a:ext>
                </a:extLst>
              </p14:cNvPr>
              <p14:cNvContentPartPr/>
              <p14:nvPr/>
            </p14:nvContentPartPr>
            <p14:xfrm>
              <a:off x="7103055" y="1668077"/>
              <a:ext cx="156960" cy="100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1E7F860-D2A9-0CA1-EC6B-04B4EE048A8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67055" y="1632077"/>
                <a:ext cx="22860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AC06533-F37B-DC00-B1ED-3D512E0982FF}"/>
                  </a:ext>
                </a:extLst>
              </p14:cNvPr>
              <p14:cNvContentPartPr/>
              <p14:nvPr/>
            </p14:nvContentPartPr>
            <p14:xfrm>
              <a:off x="6823335" y="1805957"/>
              <a:ext cx="189000" cy="3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AC06533-F37B-DC00-B1ED-3D512E0982F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87695" y="1769957"/>
                <a:ext cx="26064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3C3DCD0-FDB8-8EC5-95B3-81AFF3DF2A1E}"/>
                  </a:ext>
                </a:extLst>
              </p14:cNvPr>
              <p14:cNvContentPartPr/>
              <p14:nvPr/>
            </p14:nvContentPartPr>
            <p14:xfrm>
              <a:off x="11195396" y="1665813"/>
              <a:ext cx="285840" cy="86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3C3DCD0-FDB8-8EC5-95B3-81AFF3DF2A1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159396" y="1629813"/>
                <a:ext cx="35748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C7519A-5667-5B67-6FC4-98603A7D5653}"/>
                  </a:ext>
                </a:extLst>
              </p14:cNvPr>
              <p14:cNvContentPartPr/>
              <p14:nvPr/>
            </p14:nvContentPartPr>
            <p14:xfrm>
              <a:off x="10916756" y="1784613"/>
              <a:ext cx="949320" cy="147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C7519A-5667-5B67-6FC4-98603A7D565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880756" y="1748973"/>
                <a:ext cx="102096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C1093B0-A480-A07A-8B8F-3E61F00D9FFC}"/>
                  </a:ext>
                </a:extLst>
              </p14:cNvPr>
              <p14:cNvContentPartPr/>
              <p14:nvPr/>
            </p14:nvContentPartPr>
            <p14:xfrm>
              <a:off x="10920356" y="1862373"/>
              <a:ext cx="208800" cy="172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C1093B0-A480-A07A-8B8F-3E61F00D9FF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884716" y="1826373"/>
                <a:ext cx="28044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055F7D9-D54F-5949-A268-BE27649E6779}"/>
                  </a:ext>
                </a:extLst>
              </p14:cNvPr>
              <p14:cNvContentPartPr/>
              <p14:nvPr/>
            </p14:nvContentPartPr>
            <p14:xfrm>
              <a:off x="6826076" y="1874613"/>
              <a:ext cx="176400" cy="6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055F7D9-D54F-5949-A268-BE27649E677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90436" y="1838613"/>
                <a:ext cx="24804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E79CB84-7A2C-67BE-A0CC-71D34D50684A}"/>
                  </a:ext>
                </a:extLst>
              </p14:cNvPr>
              <p14:cNvContentPartPr/>
              <p14:nvPr/>
            </p14:nvContentPartPr>
            <p14:xfrm>
              <a:off x="11249036" y="5130244"/>
              <a:ext cx="161280" cy="144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E79CB84-7A2C-67BE-A0CC-71D34D50684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213036" y="5094244"/>
                <a:ext cx="23292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7DCEE79-D4D6-55C2-20C1-E9195F5CC9F4}"/>
                  </a:ext>
                </a:extLst>
              </p14:cNvPr>
              <p14:cNvContentPartPr/>
              <p14:nvPr/>
            </p14:nvContentPartPr>
            <p14:xfrm>
              <a:off x="10917476" y="5237524"/>
              <a:ext cx="401400" cy="511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7DCEE79-D4D6-55C2-20C1-E9195F5CC9F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881836" y="5201524"/>
                <a:ext cx="47304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7C77CF7-82BC-75FB-B713-78FDF83B7BE5}"/>
                  </a:ext>
                </a:extLst>
              </p14:cNvPr>
              <p14:cNvContentPartPr/>
              <p14:nvPr/>
            </p14:nvContentPartPr>
            <p14:xfrm>
              <a:off x="5285915" y="5138164"/>
              <a:ext cx="118080" cy="79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7C77CF7-82BC-75FB-B713-78FDF83B7BE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49915" y="5102164"/>
                <a:ext cx="18972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0694EA8-EB0A-B6AE-FC9A-10FD5A029540}"/>
                  </a:ext>
                </a:extLst>
              </p14:cNvPr>
              <p14:cNvContentPartPr/>
              <p14:nvPr/>
            </p14:nvContentPartPr>
            <p14:xfrm>
              <a:off x="7123355" y="5118004"/>
              <a:ext cx="138960" cy="36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0694EA8-EB0A-B6AE-FC9A-10FD5A02954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087355" y="5082364"/>
                <a:ext cx="2106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0C3F5ED-E0D0-4A6D-1DAF-71B4F471667E}"/>
                  </a:ext>
                </a:extLst>
              </p14:cNvPr>
              <p14:cNvContentPartPr/>
              <p14:nvPr/>
            </p14:nvContentPartPr>
            <p14:xfrm>
              <a:off x="6793595" y="5248324"/>
              <a:ext cx="200160" cy="457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0C3F5ED-E0D0-4A6D-1DAF-71B4F471667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757595" y="5212684"/>
                <a:ext cx="27180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C36029F-7506-227A-B841-0C656EDC3701}"/>
                  </a:ext>
                </a:extLst>
              </p14:cNvPr>
              <p14:cNvContentPartPr/>
              <p14:nvPr/>
            </p14:nvContentPartPr>
            <p14:xfrm>
              <a:off x="6809435" y="5343364"/>
              <a:ext cx="181800" cy="100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C36029F-7506-227A-B841-0C656EDC3701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773435" y="5307724"/>
                <a:ext cx="25344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74D2C28-7D1C-3A8A-6B45-AE04C8B65DBC}"/>
                  </a:ext>
                </a:extLst>
              </p14:cNvPr>
              <p14:cNvContentPartPr/>
              <p14:nvPr/>
            </p14:nvContentPartPr>
            <p14:xfrm>
              <a:off x="2964972" y="5138164"/>
              <a:ext cx="96480" cy="291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74D2C28-7D1C-3A8A-6B45-AE04C8B65DB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29332" y="5102164"/>
                <a:ext cx="168120" cy="100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E544B5D7-6823-575D-B878-DB7F71ED1595}"/>
              </a:ext>
            </a:extLst>
          </p:cNvPr>
          <p:cNvGrpSpPr/>
          <p:nvPr/>
        </p:nvGrpSpPr>
        <p:grpSpPr>
          <a:xfrm>
            <a:off x="2718012" y="5255884"/>
            <a:ext cx="399240" cy="94320"/>
            <a:chOff x="2718012" y="5255884"/>
            <a:chExt cx="399240" cy="94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A061614-CC3B-0019-9081-A5A6D40A7961}"/>
                    </a:ext>
                  </a:extLst>
                </p14:cNvPr>
                <p14:cNvContentPartPr/>
                <p14:nvPr/>
              </p14:nvContentPartPr>
              <p14:xfrm>
                <a:off x="2724492" y="5260564"/>
                <a:ext cx="392760" cy="237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A061614-CC3B-0019-9081-A5A6D40A796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688852" y="5224924"/>
                  <a:ext cx="46440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49F6682-4067-AD9F-DBEC-92BEAF7ADA02}"/>
                    </a:ext>
                  </a:extLst>
                </p14:cNvPr>
                <p14:cNvContentPartPr/>
                <p14:nvPr/>
              </p14:nvContentPartPr>
              <p14:xfrm>
                <a:off x="2718012" y="5255884"/>
                <a:ext cx="156600" cy="943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49F6682-4067-AD9F-DBEC-92BEAF7ADA0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682372" y="5220244"/>
                  <a:ext cx="228240" cy="165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77468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5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7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83C962-6E0E-39B3-90FB-1765C869781D}"/>
                  </a:ext>
                </a:extLst>
              </p14:cNvPr>
              <p14:cNvContentPartPr/>
              <p14:nvPr/>
            </p14:nvContentPartPr>
            <p14:xfrm>
              <a:off x="2981772" y="1675728"/>
              <a:ext cx="151560" cy="5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83C962-6E0E-39B3-90FB-1765C869781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45772" y="1640088"/>
                <a:ext cx="22320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0376BC-3853-88E3-D8CD-D79352F55AC4}"/>
                  </a:ext>
                </a:extLst>
              </p14:cNvPr>
              <p14:cNvContentPartPr/>
              <p14:nvPr/>
            </p14:nvContentPartPr>
            <p14:xfrm>
              <a:off x="2708892" y="1801368"/>
              <a:ext cx="371160" cy="66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0376BC-3853-88E3-D8CD-D79352F55AC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73252" y="1765728"/>
                <a:ext cx="44280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AB8F2E9-7C37-40B7-1012-3F03183233BF}"/>
                  </a:ext>
                </a:extLst>
              </p14:cNvPr>
              <p14:cNvContentPartPr/>
              <p14:nvPr/>
            </p14:nvContentPartPr>
            <p14:xfrm>
              <a:off x="5242572" y="1681740"/>
              <a:ext cx="10404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AB8F2E9-7C37-40B7-1012-3F03183233B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06932" y="1645740"/>
                <a:ext cx="1756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A16C3D5-5102-F0B2-0CA8-9AECBC71EC23}"/>
                  </a:ext>
                </a:extLst>
              </p14:cNvPr>
              <p14:cNvContentPartPr/>
              <p14:nvPr/>
            </p14:nvContentPartPr>
            <p14:xfrm>
              <a:off x="7055172" y="1674180"/>
              <a:ext cx="158040" cy="8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A16C3D5-5102-F0B2-0CA8-9AECBC71EC2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19172" y="1638540"/>
                <a:ext cx="22968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1D394D8-2520-8CDE-EA9C-2BEACFECEBD2}"/>
                  </a:ext>
                </a:extLst>
              </p14:cNvPr>
              <p14:cNvContentPartPr/>
              <p14:nvPr/>
            </p14:nvContentPartPr>
            <p14:xfrm>
              <a:off x="6828732" y="1807020"/>
              <a:ext cx="325440" cy="133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1D394D8-2520-8CDE-EA9C-2BEACFECEBD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93092" y="1771380"/>
                <a:ext cx="39708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6F8808F-3947-64A5-15A7-0B4A7CB1ED32}"/>
                  </a:ext>
                </a:extLst>
              </p14:cNvPr>
              <p14:cNvContentPartPr/>
              <p14:nvPr/>
            </p14:nvContentPartPr>
            <p14:xfrm>
              <a:off x="6819732" y="1869300"/>
              <a:ext cx="201600" cy="111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6F8808F-3947-64A5-15A7-0B4A7CB1ED3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83732" y="1833660"/>
                <a:ext cx="27324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4DF370D-802E-8E40-2BC6-FAFAEF9B3293}"/>
                  </a:ext>
                </a:extLst>
              </p14:cNvPr>
              <p14:cNvContentPartPr/>
              <p14:nvPr/>
            </p14:nvContentPartPr>
            <p14:xfrm>
              <a:off x="11260980" y="1682820"/>
              <a:ext cx="96480" cy="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4DF370D-802E-8E40-2BC6-FAFAEF9B329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224980" y="1647180"/>
                <a:ext cx="16812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8AB10F0-7DD0-D513-66F6-8008F449CE47}"/>
                  </a:ext>
                </a:extLst>
              </p14:cNvPr>
              <p14:cNvContentPartPr/>
              <p14:nvPr/>
            </p14:nvContentPartPr>
            <p14:xfrm>
              <a:off x="10889460" y="1808820"/>
              <a:ext cx="437400" cy="579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8AB10F0-7DD0-D513-66F6-8008F449CE4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853820" y="1773180"/>
                <a:ext cx="50904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5EA2D87-35BA-12D7-1BB2-61346912E3B4}"/>
                  </a:ext>
                </a:extLst>
              </p14:cNvPr>
              <p14:cNvContentPartPr/>
              <p14:nvPr/>
            </p14:nvContentPartPr>
            <p14:xfrm>
              <a:off x="11129220" y="5135724"/>
              <a:ext cx="104760" cy="32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5EA2D87-35BA-12D7-1BB2-61346912E3B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093580" y="5099724"/>
                <a:ext cx="176400" cy="7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4B41BEC2-BFF6-053E-43B9-1E4073EBF698}"/>
              </a:ext>
            </a:extLst>
          </p:cNvPr>
          <p:cNvGrpSpPr/>
          <p:nvPr/>
        </p:nvGrpSpPr>
        <p:grpSpPr>
          <a:xfrm>
            <a:off x="10910700" y="5276484"/>
            <a:ext cx="425880" cy="62280"/>
            <a:chOff x="10910700" y="5276484"/>
            <a:chExt cx="425880" cy="62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EBE7664-8D55-CC33-0920-C692F7854FB2}"/>
                    </a:ext>
                  </a:extLst>
                </p14:cNvPr>
                <p14:cNvContentPartPr/>
                <p14:nvPr/>
              </p14:nvContentPartPr>
              <p14:xfrm>
                <a:off x="10910700" y="5276484"/>
                <a:ext cx="425880" cy="1188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EBE7664-8D55-CC33-0920-C692F7854FB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874700" y="5240484"/>
                  <a:ext cx="4975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53A374E-956C-803D-F2A9-7951B81DBD55}"/>
                    </a:ext>
                  </a:extLst>
                </p14:cNvPr>
                <p14:cNvContentPartPr/>
                <p14:nvPr/>
              </p14:nvContentPartPr>
              <p14:xfrm>
                <a:off x="10918260" y="5338404"/>
                <a:ext cx="252360" cy="3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53A374E-956C-803D-F2A9-7951B81DBD5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882260" y="5302404"/>
                  <a:ext cx="324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080E4FC-7173-1C69-ED1C-E6D07B32A10E}"/>
                  </a:ext>
                </a:extLst>
              </p14:cNvPr>
              <p14:cNvContentPartPr/>
              <p14:nvPr/>
            </p14:nvContentPartPr>
            <p14:xfrm>
              <a:off x="5318604" y="5135004"/>
              <a:ext cx="126360" cy="237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080E4FC-7173-1C69-ED1C-E6D07B32A10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282604" y="5099004"/>
                <a:ext cx="19800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34A6378-E87F-87A9-8945-90479B099CFE}"/>
                  </a:ext>
                </a:extLst>
              </p14:cNvPr>
              <p14:cNvContentPartPr/>
              <p14:nvPr/>
            </p14:nvContentPartPr>
            <p14:xfrm>
              <a:off x="7218216" y="5152284"/>
              <a:ext cx="113040" cy="57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34A6378-E87F-87A9-8945-90479B099CF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182576" y="5116284"/>
                <a:ext cx="18468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FF3ABF5-FC0F-163E-498B-A994AE2ED833}"/>
                  </a:ext>
                </a:extLst>
              </p14:cNvPr>
              <p14:cNvContentPartPr/>
              <p14:nvPr/>
            </p14:nvContentPartPr>
            <p14:xfrm>
              <a:off x="6830496" y="5281524"/>
              <a:ext cx="324360" cy="781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FF3ABF5-FC0F-163E-498B-A994AE2ED83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794856" y="5245524"/>
                <a:ext cx="39600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D4AF3E5-F8AB-657F-61ED-312DAE7C20DB}"/>
                  </a:ext>
                </a:extLst>
              </p14:cNvPr>
              <p14:cNvContentPartPr/>
              <p14:nvPr/>
            </p14:nvContentPartPr>
            <p14:xfrm>
              <a:off x="6850656" y="5282604"/>
              <a:ext cx="868320" cy="176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D4AF3E5-F8AB-657F-61ED-312DAE7C20D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814656" y="5246604"/>
                <a:ext cx="93996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E88BDB9-3D19-7661-AF0D-180BEF5309D6}"/>
                  </a:ext>
                </a:extLst>
              </p14:cNvPr>
              <p14:cNvContentPartPr/>
              <p14:nvPr/>
            </p14:nvContentPartPr>
            <p14:xfrm>
              <a:off x="2838024" y="5147964"/>
              <a:ext cx="155160" cy="133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E88BDB9-3D19-7661-AF0D-180BEF5309D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802384" y="5111964"/>
                <a:ext cx="226800" cy="8496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13F41E0A-CFE2-766D-95FA-2DFBF29E4F14}"/>
              </a:ext>
            </a:extLst>
          </p:cNvPr>
          <p:cNvGrpSpPr/>
          <p:nvPr/>
        </p:nvGrpSpPr>
        <p:grpSpPr>
          <a:xfrm>
            <a:off x="2717424" y="5268564"/>
            <a:ext cx="381240" cy="65520"/>
            <a:chOff x="2717424" y="5268564"/>
            <a:chExt cx="381240" cy="65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21AAE63-63E0-2C78-6C63-1996DF78821C}"/>
                    </a:ext>
                  </a:extLst>
                </p14:cNvPr>
                <p14:cNvContentPartPr/>
                <p14:nvPr/>
              </p14:nvContentPartPr>
              <p14:xfrm>
                <a:off x="2717424" y="5268564"/>
                <a:ext cx="381240" cy="230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21AAE63-63E0-2C78-6C63-1996DF78821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681424" y="5232564"/>
                  <a:ext cx="4528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F7FE2FD-641E-4364-3E75-0854BE018DA2}"/>
                    </a:ext>
                  </a:extLst>
                </p14:cNvPr>
                <p14:cNvContentPartPr/>
                <p14:nvPr/>
              </p14:nvContentPartPr>
              <p14:xfrm>
                <a:off x="2730384" y="5321484"/>
                <a:ext cx="143640" cy="126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F7FE2FD-641E-4364-3E75-0854BE018DA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694744" y="5285484"/>
                  <a:ext cx="215280" cy="842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2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3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7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4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2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5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9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6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6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7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6F2E43E-CE80-7EB0-48C6-279DA95FE951}"/>
                  </a:ext>
                </a:extLst>
              </p14:cNvPr>
              <p14:cNvContentPartPr/>
              <p14:nvPr/>
            </p14:nvContentPartPr>
            <p14:xfrm>
              <a:off x="2974500" y="5124564"/>
              <a:ext cx="216720" cy="24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6F2E43E-CE80-7EB0-48C6-279DA95FE95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38500" y="5088564"/>
                <a:ext cx="288360" cy="9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D2C6075-EE35-D421-8DAA-0D00428E8A45}"/>
                  </a:ext>
                </a:extLst>
              </p14:cNvPr>
              <p14:cNvContentPartPr/>
              <p14:nvPr/>
            </p14:nvContentPartPr>
            <p14:xfrm>
              <a:off x="2727900" y="5269284"/>
              <a:ext cx="414000" cy="849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D2C6075-EE35-D421-8DAA-0D00428E8A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92260" y="5233284"/>
                <a:ext cx="48564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52801A0-8637-999C-315D-C311BE269339}"/>
                  </a:ext>
                </a:extLst>
              </p14:cNvPr>
              <p14:cNvContentPartPr/>
              <p14:nvPr/>
            </p14:nvContentPartPr>
            <p14:xfrm>
              <a:off x="1152864" y="5145804"/>
              <a:ext cx="201600" cy="90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52801A0-8637-999C-315D-C311BE26933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16864" y="5110164"/>
                <a:ext cx="2732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7C742DB-D317-BD6E-9AFD-8698414CA115}"/>
                  </a:ext>
                </a:extLst>
              </p14:cNvPr>
              <p14:cNvContentPartPr/>
              <p14:nvPr/>
            </p14:nvContentPartPr>
            <p14:xfrm>
              <a:off x="5263164" y="5144724"/>
              <a:ext cx="780120" cy="115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7C742DB-D317-BD6E-9AFD-8698414CA11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27164" y="5108724"/>
                <a:ext cx="851760" cy="8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B126871-3762-BEE9-A1DC-9D16144F8EDF}"/>
              </a:ext>
            </a:extLst>
          </p:cNvPr>
          <p:cNvGrpSpPr/>
          <p:nvPr/>
        </p:nvGrpSpPr>
        <p:grpSpPr>
          <a:xfrm>
            <a:off x="7094124" y="5145804"/>
            <a:ext cx="183960" cy="9720"/>
            <a:chOff x="7094124" y="5145804"/>
            <a:chExt cx="183960" cy="9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042F43E-ACBE-7BC9-16A8-9D4F803A42A9}"/>
                    </a:ext>
                  </a:extLst>
                </p14:cNvPr>
                <p14:cNvContentPartPr/>
                <p14:nvPr/>
              </p14:nvContentPartPr>
              <p14:xfrm>
                <a:off x="7140924" y="5147244"/>
                <a:ext cx="360" cy="3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042F43E-ACBE-7BC9-16A8-9D4F803A42A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105284" y="5111604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63AC1F9-092F-7509-97E1-D16C456018D3}"/>
                    </a:ext>
                  </a:extLst>
                </p14:cNvPr>
                <p14:cNvContentPartPr/>
                <p14:nvPr/>
              </p14:nvContentPartPr>
              <p14:xfrm>
                <a:off x="7094124" y="5145804"/>
                <a:ext cx="183960" cy="97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63AC1F9-092F-7509-97E1-D16C456018D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058484" y="5110164"/>
                  <a:ext cx="255600" cy="8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E0AF215-721E-E3A5-5059-D9A30DA1BE07}"/>
              </a:ext>
            </a:extLst>
          </p:cNvPr>
          <p:cNvGrpSpPr/>
          <p:nvPr/>
        </p:nvGrpSpPr>
        <p:grpSpPr>
          <a:xfrm>
            <a:off x="6820164" y="5286204"/>
            <a:ext cx="713160" cy="76320"/>
            <a:chOff x="6820164" y="5286204"/>
            <a:chExt cx="713160" cy="76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D78DC11-3DEB-88DD-56EF-313251F66002}"/>
                    </a:ext>
                  </a:extLst>
                </p14:cNvPr>
                <p14:cNvContentPartPr/>
                <p14:nvPr/>
              </p14:nvContentPartPr>
              <p14:xfrm>
                <a:off x="6820164" y="5286204"/>
                <a:ext cx="713160" cy="108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D78DC11-3DEB-88DD-56EF-313251F6600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84524" y="5250204"/>
                  <a:ext cx="78480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E91CED9-C4D4-E85C-4E7E-330DF75EDDF5}"/>
                    </a:ext>
                  </a:extLst>
                </p14:cNvPr>
                <p14:cNvContentPartPr/>
                <p14:nvPr/>
              </p14:nvContentPartPr>
              <p14:xfrm>
                <a:off x="6827004" y="5355684"/>
                <a:ext cx="144000" cy="68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E91CED9-C4D4-E85C-4E7E-330DF75EDDF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791364" y="5320044"/>
                  <a:ext cx="215640" cy="78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4D8BE2A-D93A-7025-00AD-291B32EB40C0}"/>
                  </a:ext>
                </a:extLst>
              </p14:cNvPr>
              <p14:cNvContentPartPr/>
              <p14:nvPr/>
            </p14:nvContentPartPr>
            <p14:xfrm>
              <a:off x="11098620" y="5137524"/>
              <a:ext cx="199800" cy="46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4D8BE2A-D93A-7025-00AD-291B32EB40C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062620" y="5101524"/>
                <a:ext cx="271440" cy="76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55846C59-D93E-58B9-F675-D064F4DC5A78}"/>
              </a:ext>
            </a:extLst>
          </p:cNvPr>
          <p:cNvGrpSpPr/>
          <p:nvPr/>
        </p:nvGrpSpPr>
        <p:grpSpPr>
          <a:xfrm>
            <a:off x="10895580" y="5272164"/>
            <a:ext cx="435600" cy="66960"/>
            <a:chOff x="10895580" y="5272164"/>
            <a:chExt cx="435600" cy="66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40A6E72-9ED1-CF46-2578-03C10F55CE33}"/>
                    </a:ext>
                  </a:extLst>
                </p14:cNvPr>
                <p14:cNvContentPartPr/>
                <p14:nvPr/>
              </p14:nvContentPartPr>
              <p14:xfrm>
                <a:off x="10895580" y="5272164"/>
                <a:ext cx="435600" cy="133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40A6E72-9ED1-CF46-2578-03C10F55CE3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859940" y="5236524"/>
                  <a:ext cx="50724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C4DC699-5C43-5798-5C4F-ADEC39F2EB01}"/>
                    </a:ext>
                  </a:extLst>
                </p14:cNvPr>
                <p14:cNvContentPartPr/>
                <p14:nvPr/>
              </p14:nvContentPartPr>
              <p14:xfrm>
                <a:off x="10907460" y="5333364"/>
                <a:ext cx="188280" cy="57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C4DC699-5C43-5798-5C4F-ADEC39F2EB0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871820" y="5297364"/>
                  <a:ext cx="259920" cy="77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F307A43-293F-8916-8D45-AB6422FF59D9}"/>
                  </a:ext>
                </a:extLst>
              </p14:cNvPr>
              <p14:cNvContentPartPr/>
              <p14:nvPr/>
            </p14:nvContentPartPr>
            <p14:xfrm>
              <a:off x="11161620" y="1663164"/>
              <a:ext cx="225360" cy="262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F307A43-293F-8916-8D45-AB6422FF59D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1125980" y="1627164"/>
                <a:ext cx="29700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AE24A29-A3E1-0E31-4462-6B6EC581AF1B}"/>
                  </a:ext>
                </a:extLst>
              </p14:cNvPr>
              <p14:cNvContentPartPr/>
              <p14:nvPr/>
            </p14:nvContentPartPr>
            <p14:xfrm>
              <a:off x="10896660" y="1801044"/>
              <a:ext cx="416880" cy="705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AE24A29-A3E1-0E31-4462-6B6EC581AF1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861020" y="1765044"/>
                <a:ext cx="48852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7D46672-1418-4C08-DC5E-CA2D4F9D0F28}"/>
                  </a:ext>
                </a:extLst>
              </p14:cNvPr>
              <p14:cNvContentPartPr/>
              <p14:nvPr/>
            </p14:nvContentPartPr>
            <p14:xfrm>
              <a:off x="9373500" y="1673244"/>
              <a:ext cx="154440" cy="1584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7D46672-1418-4C08-DC5E-CA2D4F9D0F2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337860" y="1637604"/>
                <a:ext cx="22608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EDA5897-A40B-9FD8-F206-0F1CF308D388}"/>
                  </a:ext>
                </a:extLst>
              </p14:cNvPr>
              <p14:cNvContentPartPr/>
              <p14:nvPr/>
            </p14:nvContentPartPr>
            <p14:xfrm>
              <a:off x="5287716" y="1681956"/>
              <a:ext cx="198720" cy="14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EDA5897-A40B-9FD8-F206-0F1CF308D38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252076" y="1646316"/>
                <a:ext cx="27036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2AB94F7-B6E9-A496-7EC3-FBFE184516E9}"/>
                  </a:ext>
                </a:extLst>
              </p14:cNvPr>
              <p14:cNvContentPartPr/>
              <p14:nvPr/>
            </p14:nvContentPartPr>
            <p14:xfrm>
              <a:off x="7086276" y="1679796"/>
              <a:ext cx="221760" cy="792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2AB94F7-B6E9-A496-7EC3-FBFE184516E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050276" y="1644156"/>
                <a:ext cx="293400" cy="7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8EA8D312-2E54-6598-336A-A48F1555E465}"/>
              </a:ext>
            </a:extLst>
          </p:cNvPr>
          <p:cNvGrpSpPr/>
          <p:nvPr/>
        </p:nvGrpSpPr>
        <p:grpSpPr>
          <a:xfrm>
            <a:off x="6789996" y="1812996"/>
            <a:ext cx="668880" cy="75600"/>
            <a:chOff x="6789996" y="1812996"/>
            <a:chExt cx="668880" cy="75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A867324-CF42-2878-8659-F8C73C942CD0}"/>
                    </a:ext>
                  </a:extLst>
                </p14:cNvPr>
                <p14:cNvContentPartPr/>
                <p14:nvPr/>
              </p14:nvContentPartPr>
              <p14:xfrm>
                <a:off x="6815196" y="1814076"/>
                <a:ext cx="643680" cy="295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A867324-CF42-2878-8659-F8C73C942CD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779196" y="1778076"/>
                  <a:ext cx="71532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E0DA9A0-C014-529D-9EAE-C4E12D949674}"/>
                    </a:ext>
                  </a:extLst>
                </p14:cNvPr>
                <p14:cNvContentPartPr/>
                <p14:nvPr/>
              </p14:nvContentPartPr>
              <p14:xfrm>
                <a:off x="6789996" y="1867356"/>
                <a:ext cx="159840" cy="212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E0DA9A0-C014-529D-9EAE-C4E12D94967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54356" y="1831356"/>
                  <a:ext cx="23148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68F8ECF-0E26-FB54-BBAB-B8DC84B79ED1}"/>
                    </a:ext>
                  </a:extLst>
                </p14:cNvPr>
                <p14:cNvContentPartPr/>
                <p14:nvPr/>
              </p14:nvContentPartPr>
              <p14:xfrm>
                <a:off x="6827436" y="1812996"/>
                <a:ext cx="498600" cy="93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68F8ECF-0E26-FB54-BBAB-B8DC84B79ED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91796" y="1776996"/>
                  <a:ext cx="570240" cy="8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3DE4FB9-BED3-4A28-4AD7-E9D0B83C2ADD}"/>
                  </a:ext>
                </a:extLst>
              </p14:cNvPr>
              <p14:cNvContentPartPr/>
              <p14:nvPr/>
            </p14:nvContentPartPr>
            <p14:xfrm>
              <a:off x="1141704" y="1671156"/>
              <a:ext cx="167400" cy="396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3DE4FB9-BED3-4A28-4AD7-E9D0B83C2AD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106064" y="1635516"/>
                <a:ext cx="2390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0F57B453-9B3E-E23A-0775-256AEDC190BF}"/>
                  </a:ext>
                </a:extLst>
              </p14:cNvPr>
              <p14:cNvContentPartPr/>
              <p14:nvPr/>
            </p14:nvContentPartPr>
            <p14:xfrm>
              <a:off x="2950344" y="1673316"/>
              <a:ext cx="182160" cy="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0F57B453-9B3E-E23A-0775-256AEDC190B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914344" y="1637676"/>
                <a:ext cx="2538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B6D180DD-6561-7FC8-02C3-052EE0E8E2DF}"/>
              </a:ext>
            </a:extLst>
          </p:cNvPr>
          <p:cNvGrpSpPr/>
          <p:nvPr/>
        </p:nvGrpSpPr>
        <p:grpSpPr>
          <a:xfrm>
            <a:off x="2709864" y="1808316"/>
            <a:ext cx="198360" cy="73800"/>
            <a:chOff x="2709864" y="1808316"/>
            <a:chExt cx="198360" cy="73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EF838EC-7C73-56DA-0B29-B6619ECE941E}"/>
                    </a:ext>
                  </a:extLst>
                </p14:cNvPr>
                <p14:cNvContentPartPr/>
                <p14:nvPr/>
              </p14:nvContentPartPr>
              <p14:xfrm>
                <a:off x="2709864" y="1808316"/>
                <a:ext cx="198360" cy="1008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EF838EC-7C73-56DA-0B29-B6619ECE941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674224" y="1772676"/>
                  <a:ext cx="27000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6CE5F6A-DB8A-A9E6-62AC-46BA98191459}"/>
                    </a:ext>
                  </a:extLst>
                </p14:cNvPr>
                <p14:cNvContentPartPr/>
                <p14:nvPr/>
              </p14:nvContentPartPr>
              <p14:xfrm>
                <a:off x="2710944" y="1878516"/>
                <a:ext cx="172800" cy="36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6CE5F6A-DB8A-A9E6-62AC-46BA9819145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674944" y="1842516"/>
                  <a:ext cx="244440" cy="752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2FACB37-02BD-6484-C7F0-17B20BADAB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6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7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C5CA45D-46D5-65FB-3F1D-C1EEF2B53110}"/>
                  </a:ext>
                </a:extLst>
              </p14:cNvPr>
              <p14:cNvContentPartPr/>
              <p14:nvPr/>
            </p14:nvContentPartPr>
            <p14:xfrm>
              <a:off x="1070064" y="1661796"/>
              <a:ext cx="147240" cy="5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C5CA45D-46D5-65FB-3F1D-C1EEF2B5311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4424" y="1626156"/>
                <a:ext cx="21888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96BED7F-7B94-335E-5F4E-B7216B1BBEF5}"/>
                  </a:ext>
                </a:extLst>
              </p14:cNvPr>
              <p14:cNvContentPartPr/>
              <p14:nvPr/>
            </p14:nvContentPartPr>
            <p14:xfrm>
              <a:off x="2855304" y="1670076"/>
              <a:ext cx="164160" cy="6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96BED7F-7B94-335E-5F4E-B7216B1BBEF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19304" y="1634076"/>
                <a:ext cx="235800" cy="7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BA3C6891-E14D-EDCD-1E6F-7984467870EB}"/>
              </a:ext>
            </a:extLst>
          </p:cNvPr>
          <p:cNvGrpSpPr/>
          <p:nvPr/>
        </p:nvGrpSpPr>
        <p:grpSpPr>
          <a:xfrm>
            <a:off x="2704464" y="1820556"/>
            <a:ext cx="671040" cy="72000"/>
            <a:chOff x="2704464" y="1820556"/>
            <a:chExt cx="671040" cy="72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AF73728-4B6A-D0EF-5A63-CC02292776D9}"/>
                    </a:ext>
                  </a:extLst>
                </p14:cNvPr>
                <p14:cNvContentPartPr/>
                <p14:nvPr/>
              </p14:nvContentPartPr>
              <p14:xfrm>
                <a:off x="2704464" y="1820556"/>
                <a:ext cx="671040" cy="1764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AF73728-4B6A-D0EF-5A63-CC02292776D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668824" y="1784916"/>
                  <a:ext cx="74268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C3F60AB-4056-C73F-19DE-1E1CCBB521B1}"/>
                    </a:ext>
                  </a:extLst>
                </p14:cNvPr>
                <p14:cNvContentPartPr/>
                <p14:nvPr/>
              </p14:nvContentPartPr>
              <p14:xfrm>
                <a:off x="2719584" y="1888956"/>
                <a:ext cx="129240" cy="360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C3F60AB-4056-C73F-19DE-1E1CCBB521B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683584" y="1852956"/>
                  <a:ext cx="200880" cy="7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7AEED40-FFD1-AACF-BC0A-36A1D700E8EE}"/>
                  </a:ext>
                </a:extLst>
              </p14:cNvPr>
              <p14:cNvContentPartPr/>
              <p14:nvPr/>
            </p14:nvContentPartPr>
            <p14:xfrm>
              <a:off x="5282460" y="1680876"/>
              <a:ext cx="15408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7AEED40-FFD1-AACF-BC0A-36A1D700E8E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46460" y="1644876"/>
                <a:ext cx="225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B93C410-ACEB-EFB4-5B59-02EACE1B7ECA}"/>
                  </a:ext>
                </a:extLst>
              </p14:cNvPr>
              <p14:cNvContentPartPr/>
              <p14:nvPr/>
            </p14:nvContentPartPr>
            <p14:xfrm>
              <a:off x="7081380" y="1690956"/>
              <a:ext cx="238680" cy="1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B93C410-ACEB-EFB4-5B59-02EACE1B7EC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045380" y="1654956"/>
                <a:ext cx="31032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1B9E883-D584-5104-18E9-EB9064DAFB99}"/>
                  </a:ext>
                </a:extLst>
              </p14:cNvPr>
              <p14:cNvContentPartPr/>
              <p14:nvPr/>
            </p14:nvContentPartPr>
            <p14:xfrm>
              <a:off x="6818220" y="1798596"/>
              <a:ext cx="264600" cy="129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1B9E883-D584-5104-18E9-EB9064DAFB9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82580" y="1762596"/>
                <a:ext cx="33624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2A85273-E260-7FBA-8B23-F986684F74F2}"/>
                  </a:ext>
                </a:extLst>
              </p14:cNvPr>
              <p14:cNvContentPartPr/>
              <p14:nvPr/>
            </p14:nvContentPartPr>
            <p14:xfrm>
              <a:off x="9314100" y="1670796"/>
              <a:ext cx="166320" cy="14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2A85273-E260-7FBA-8B23-F986684F74F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278460" y="1634796"/>
                <a:ext cx="23796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47AF3F8-19E1-D900-19C4-985DEB8EBD3C}"/>
                  </a:ext>
                </a:extLst>
              </p14:cNvPr>
              <p14:cNvContentPartPr/>
              <p14:nvPr/>
            </p14:nvContentPartPr>
            <p14:xfrm>
              <a:off x="11148660" y="1653156"/>
              <a:ext cx="198720" cy="115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47AF3F8-19E1-D900-19C4-985DEB8EBD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112660" y="1617156"/>
                <a:ext cx="27036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288906C-613D-2F2E-F78F-077700860AEE}"/>
                  </a:ext>
                </a:extLst>
              </p14:cNvPr>
              <p14:cNvContentPartPr/>
              <p14:nvPr/>
            </p14:nvContentPartPr>
            <p14:xfrm>
              <a:off x="10902060" y="1800036"/>
              <a:ext cx="349560" cy="79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288906C-613D-2F2E-F78F-077700860AE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866420" y="1764036"/>
                <a:ext cx="42120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8FCE4BF-FC67-F497-0D85-44FD080EB581}"/>
                  </a:ext>
                </a:extLst>
              </p14:cNvPr>
              <p14:cNvContentPartPr/>
              <p14:nvPr/>
            </p14:nvContentPartPr>
            <p14:xfrm>
              <a:off x="10899180" y="1868796"/>
              <a:ext cx="176400" cy="82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8FCE4BF-FC67-F497-0D85-44FD080EB58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863180" y="1833156"/>
                <a:ext cx="24804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7C95D7F-8BA5-9A2E-4B75-06E65528B033}"/>
                  </a:ext>
                </a:extLst>
              </p14:cNvPr>
              <p14:cNvContentPartPr/>
              <p14:nvPr/>
            </p14:nvContentPartPr>
            <p14:xfrm>
              <a:off x="11072700" y="5133600"/>
              <a:ext cx="180360" cy="10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7C95D7F-8BA5-9A2E-4B75-06E65528B03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1036700" y="5097600"/>
                <a:ext cx="252000" cy="7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E1B2FFFC-3185-7AAC-10AE-1A131C1745E8}"/>
              </a:ext>
            </a:extLst>
          </p:cNvPr>
          <p:cNvGrpSpPr/>
          <p:nvPr/>
        </p:nvGrpSpPr>
        <p:grpSpPr>
          <a:xfrm>
            <a:off x="10915020" y="5242320"/>
            <a:ext cx="599400" cy="85320"/>
            <a:chOff x="10915020" y="5242320"/>
            <a:chExt cx="599400" cy="85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9151061-D212-0FAA-9008-A7BFF763EE98}"/>
                    </a:ext>
                  </a:extLst>
                </p14:cNvPr>
                <p14:cNvContentPartPr/>
                <p14:nvPr/>
              </p14:nvContentPartPr>
              <p14:xfrm>
                <a:off x="10924740" y="5242320"/>
                <a:ext cx="589680" cy="2772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9151061-D212-0FAA-9008-A7BFF763EE9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888740" y="5206680"/>
                  <a:ext cx="66132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6A95745-3B1D-F748-1A60-9D78A942808C}"/>
                    </a:ext>
                  </a:extLst>
                </p14:cNvPr>
                <p14:cNvContentPartPr/>
                <p14:nvPr/>
              </p14:nvContentPartPr>
              <p14:xfrm>
                <a:off x="10915020" y="5327280"/>
                <a:ext cx="191520" cy="3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6A95745-3B1D-F748-1A60-9D78A942808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879020" y="5291280"/>
                  <a:ext cx="26316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1B117A5-CFFC-5489-6A52-A6E0990CCEFC}"/>
                  </a:ext>
                </a:extLst>
              </p14:cNvPr>
              <p14:cNvContentPartPr/>
              <p14:nvPr/>
            </p14:nvContentPartPr>
            <p14:xfrm>
              <a:off x="9287100" y="5131440"/>
              <a:ext cx="151200" cy="28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1B117A5-CFFC-5489-6A52-A6E0990CCEF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251460" y="5095800"/>
                <a:ext cx="2228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95C7776-9DB9-7ACE-A247-E85FDFFD6769}"/>
                  </a:ext>
                </a:extLst>
              </p14:cNvPr>
              <p14:cNvContentPartPr/>
              <p14:nvPr/>
            </p14:nvContentPartPr>
            <p14:xfrm>
              <a:off x="5290524" y="5142204"/>
              <a:ext cx="25740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95C7776-9DB9-7ACE-A247-E85FDFFD676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254524" y="5106564"/>
                <a:ext cx="3290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E480596-A702-8C69-05D0-9A77032AFFC2}"/>
                  </a:ext>
                </a:extLst>
              </p14:cNvPr>
              <p14:cNvContentPartPr/>
              <p14:nvPr/>
            </p14:nvContentPartPr>
            <p14:xfrm>
              <a:off x="7136964" y="5136084"/>
              <a:ext cx="268200" cy="54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E480596-A702-8C69-05D0-9A77032AFFC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101324" y="5100084"/>
                <a:ext cx="339840" cy="7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E939DA3E-6D81-802E-8A08-4FD0F4DDF063}"/>
              </a:ext>
            </a:extLst>
          </p:cNvPr>
          <p:cNvGrpSpPr/>
          <p:nvPr/>
        </p:nvGrpSpPr>
        <p:grpSpPr>
          <a:xfrm>
            <a:off x="6826284" y="5274324"/>
            <a:ext cx="405000" cy="79200"/>
            <a:chOff x="6826284" y="5274324"/>
            <a:chExt cx="405000" cy="79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2EE291E-9D8C-C056-FEA2-D29D72BC4E46}"/>
                    </a:ext>
                  </a:extLst>
                </p14:cNvPr>
                <p14:cNvContentPartPr/>
                <p14:nvPr/>
              </p14:nvContentPartPr>
              <p14:xfrm>
                <a:off x="6827724" y="5274324"/>
                <a:ext cx="403560" cy="183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2EE291E-9D8C-C056-FEA2-D29D72BC4E4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92084" y="5238684"/>
                  <a:ext cx="47520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645968E-41F3-040F-F48E-BEC6B11341D8}"/>
                    </a:ext>
                  </a:extLst>
                </p14:cNvPr>
                <p14:cNvContentPartPr/>
                <p14:nvPr/>
              </p14:nvContentPartPr>
              <p14:xfrm>
                <a:off x="6826284" y="5342724"/>
                <a:ext cx="133200" cy="1080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645968E-41F3-040F-F48E-BEC6B11341D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90284" y="5307084"/>
                  <a:ext cx="204840" cy="82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BB86775-5312-926C-A38A-4FE1F6B9D45D}"/>
                  </a:ext>
                </a:extLst>
              </p14:cNvPr>
              <p14:cNvContentPartPr/>
              <p14:nvPr/>
            </p14:nvContentPartPr>
            <p14:xfrm>
              <a:off x="2974896" y="5141484"/>
              <a:ext cx="117000" cy="72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BB86775-5312-926C-A38A-4FE1F6B9D45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938896" y="5105844"/>
                <a:ext cx="18864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5A5E800-36CF-AF05-0364-55D7F75E03D8}"/>
                  </a:ext>
                </a:extLst>
              </p14:cNvPr>
              <p14:cNvContentPartPr/>
              <p14:nvPr/>
            </p14:nvContentPartPr>
            <p14:xfrm>
              <a:off x="2722896" y="5263164"/>
              <a:ext cx="576360" cy="273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5A5E800-36CF-AF05-0364-55D7F75E03D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686896" y="5227164"/>
                <a:ext cx="64800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D7EDF4F-467E-EA5F-99D6-708B04EF5C71}"/>
                  </a:ext>
                </a:extLst>
              </p14:cNvPr>
              <p14:cNvContentPartPr/>
              <p14:nvPr/>
            </p14:nvContentPartPr>
            <p14:xfrm>
              <a:off x="1143936" y="5135004"/>
              <a:ext cx="142200" cy="144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D7EDF4F-467E-EA5F-99D6-708B04EF5C7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08296" y="5099364"/>
                <a:ext cx="213840" cy="86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4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7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5BB8514-AA23-F589-4CB2-7C69BBFDC5FF}"/>
                  </a:ext>
                </a:extLst>
              </p14:cNvPr>
              <p14:cNvContentPartPr/>
              <p14:nvPr/>
            </p14:nvContentPartPr>
            <p14:xfrm>
              <a:off x="1274868" y="5125320"/>
              <a:ext cx="126360" cy="19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5BB8514-AA23-F589-4CB2-7C69BBFDC5F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9228" y="5089680"/>
                <a:ext cx="19800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4B4AAB0-8276-65E0-8179-E60469ABBD84}"/>
                  </a:ext>
                </a:extLst>
              </p14:cNvPr>
              <p14:cNvContentPartPr/>
              <p14:nvPr/>
            </p14:nvContentPartPr>
            <p14:xfrm>
              <a:off x="3170628" y="5133600"/>
              <a:ext cx="108000" cy="10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4B4AAB0-8276-65E0-8179-E60469ABBD8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34628" y="5097600"/>
                <a:ext cx="179640" cy="81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CCD2981E-4514-D112-AD5D-DB8B8143244B}"/>
              </a:ext>
            </a:extLst>
          </p:cNvPr>
          <p:cNvGrpSpPr/>
          <p:nvPr/>
        </p:nvGrpSpPr>
        <p:grpSpPr>
          <a:xfrm>
            <a:off x="2727468" y="5271480"/>
            <a:ext cx="486000" cy="74160"/>
            <a:chOff x="2727468" y="5271480"/>
            <a:chExt cx="486000" cy="74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6B354E7-059B-44D3-3B4A-5E9947FF2407}"/>
                    </a:ext>
                  </a:extLst>
                </p14:cNvPr>
                <p14:cNvContentPartPr/>
                <p14:nvPr/>
              </p14:nvContentPartPr>
              <p14:xfrm>
                <a:off x="2735028" y="5271480"/>
                <a:ext cx="478440" cy="1764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6B354E7-059B-44D3-3B4A-5E9947FF240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699028" y="5235840"/>
                  <a:ext cx="55008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40E9435-76B7-A95B-4BD7-A2D610221E14}"/>
                    </a:ext>
                  </a:extLst>
                </p14:cNvPr>
                <p14:cNvContentPartPr/>
                <p14:nvPr/>
              </p14:nvContentPartPr>
              <p14:xfrm>
                <a:off x="2727468" y="5338080"/>
                <a:ext cx="166680" cy="75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40E9435-76B7-A95B-4BD7-A2D610221E1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691468" y="5302440"/>
                  <a:ext cx="238320" cy="7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A3D9AB0-7D7B-F29D-52AF-C08A047F6097}"/>
                  </a:ext>
                </a:extLst>
              </p14:cNvPr>
              <p14:cNvContentPartPr/>
              <p14:nvPr/>
            </p14:nvContentPartPr>
            <p14:xfrm>
              <a:off x="5285232" y="5146452"/>
              <a:ext cx="249120" cy="50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A3D9AB0-7D7B-F29D-52AF-C08A047F609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49592" y="5110452"/>
                <a:ext cx="32076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C771EEA-513B-DD0E-288B-A6685B3E057D}"/>
                  </a:ext>
                </a:extLst>
              </p14:cNvPr>
              <p14:cNvContentPartPr/>
              <p14:nvPr/>
            </p14:nvContentPartPr>
            <p14:xfrm>
              <a:off x="7142472" y="5144292"/>
              <a:ext cx="178200" cy="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C771EEA-513B-DD0E-288B-A6685B3E057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106472" y="5108292"/>
                <a:ext cx="2498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F022603-DD51-5DE2-D482-0113409E2AB1}"/>
                  </a:ext>
                </a:extLst>
              </p14:cNvPr>
              <p14:cNvContentPartPr/>
              <p14:nvPr/>
            </p14:nvContentPartPr>
            <p14:xfrm>
              <a:off x="6796872" y="5276412"/>
              <a:ext cx="573480" cy="234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F022603-DD51-5DE2-D482-0113409E2AB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61232" y="5240412"/>
                <a:ext cx="64512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77CABC0-C1C7-0387-1BF7-15C8F9F28AC2}"/>
                  </a:ext>
                </a:extLst>
              </p14:cNvPr>
              <p14:cNvContentPartPr/>
              <p14:nvPr/>
            </p14:nvContentPartPr>
            <p14:xfrm>
              <a:off x="7112232" y="5150412"/>
              <a:ext cx="38520" cy="79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77CABC0-C1C7-0387-1BF7-15C8F9F28AC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76592" y="5114412"/>
                <a:ext cx="11016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DBAD2FA-0E59-02EC-5E58-BB7D6E02EB7D}"/>
                  </a:ext>
                </a:extLst>
              </p14:cNvPr>
              <p14:cNvContentPartPr/>
              <p14:nvPr/>
            </p14:nvContentPartPr>
            <p14:xfrm>
              <a:off x="6813792" y="5342652"/>
              <a:ext cx="19584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DBAD2FA-0E59-02EC-5E58-BB7D6E02EB7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777792" y="5306652"/>
                <a:ext cx="267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33F4713-A5C7-D5EB-430A-CD9C5F8EB6DD}"/>
                  </a:ext>
                </a:extLst>
              </p14:cNvPr>
              <p14:cNvContentPartPr/>
              <p14:nvPr/>
            </p14:nvContentPartPr>
            <p14:xfrm>
              <a:off x="9329940" y="5141412"/>
              <a:ext cx="360" cy="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33F4713-A5C7-D5EB-430A-CD9C5F8EB6D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293940" y="5105772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537D124C-8720-1371-CAD8-A070B472D4A1}"/>
              </a:ext>
            </a:extLst>
          </p:cNvPr>
          <p:cNvGrpSpPr/>
          <p:nvPr/>
        </p:nvGrpSpPr>
        <p:grpSpPr>
          <a:xfrm>
            <a:off x="10902420" y="5131332"/>
            <a:ext cx="806400" cy="225000"/>
            <a:chOff x="10902420" y="5131332"/>
            <a:chExt cx="806400" cy="225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57F4505-3F8E-AF5F-D13A-71049863B781}"/>
                    </a:ext>
                  </a:extLst>
                </p14:cNvPr>
                <p14:cNvContentPartPr/>
                <p14:nvPr/>
              </p14:nvContentPartPr>
              <p14:xfrm>
                <a:off x="11110860" y="5131332"/>
                <a:ext cx="360" cy="3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57F4505-3F8E-AF5F-D13A-71049863B78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074860" y="5095692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0B01849-BFB7-E53E-842B-BBFCD08F939A}"/>
                    </a:ext>
                  </a:extLst>
                </p14:cNvPr>
                <p14:cNvContentPartPr/>
                <p14:nvPr/>
              </p14:nvContentPartPr>
              <p14:xfrm>
                <a:off x="10916460" y="5250492"/>
                <a:ext cx="792360" cy="244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0B01849-BFB7-E53E-842B-BBFCD08F939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880820" y="5214852"/>
                  <a:ext cx="86400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3906507-BC4B-435D-7A7D-B24996B020E8}"/>
                    </a:ext>
                  </a:extLst>
                </p14:cNvPr>
                <p14:cNvContentPartPr/>
                <p14:nvPr/>
              </p14:nvContentPartPr>
              <p14:xfrm>
                <a:off x="10902420" y="5348052"/>
                <a:ext cx="462960" cy="82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3906507-BC4B-435D-7A7D-B24996B020E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866780" y="5312052"/>
                  <a:ext cx="534600" cy="7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2FCCE79-450E-2A12-17E4-57E96E786FFC}"/>
                  </a:ext>
                </a:extLst>
              </p14:cNvPr>
              <p14:cNvContentPartPr/>
              <p14:nvPr/>
            </p14:nvContentPartPr>
            <p14:xfrm>
              <a:off x="11163780" y="5137092"/>
              <a:ext cx="360" cy="3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2FCCE79-450E-2A12-17E4-57E96E786FF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128140" y="5101092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75C84F4-B042-7C6D-2E67-9B4370C92809}"/>
                  </a:ext>
                </a:extLst>
              </p14:cNvPr>
              <p14:cNvContentPartPr/>
              <p14:nvPr/>
            </p14:nvContentPartPr>
            <p14:xfrm>
              <a:off x="9352260" y="5142492"/>
              <a:ext cx="7704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75C84F4-B042-7C6D-2E67-9B4370C92809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316620" y="5106852"/>
                <a:ext cx="1486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259B5C8-6F5B-2BF1-E5C2-094527C52BF7}"/>
                  </a:ext>
                </a:extLst>
              </p14:cNvPr>
              <p14:cNvContentPartPr/>
              <p14:nvPr/>
            </p14:nvContentPartPr>
            <p14:xfrm>
              <a:off x="11115180" y="5136732"/>
              <a:ext cx="71640" cy="75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259B5C8-6F5B-2BF1-E5C2-094527C52BF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079180" y="5100732"/>
                <a:ext cx="1432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41ADF04-811B-35F0-7067-CB1FE5599975}"/>
                  </a:ext>
                </a:extLst>
              </p14:cNvPr>
              <p14:cNvContentPartPr/>
              <p14:nvPr/>
            </p14:nvContentPartPr>
            <p14:xfrm>
              <a:off x="9441900" y="1671084"/>
              <a:ext cx="200160" cy="72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41ADF04-811B-35F0-7067-CB1FE559997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406260" y="1635084"/>
                <a:ext cx="27180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0A7E7EB-16FA-D527-5AF3-F95D6377C97C}"/>
                  </a:ext>
                </a:extLst>
              </p14:cNvPr>
              <p14:cNvContentPartPr/>
              <p14:nvPr/>
            </p14:nvContentPartPr>
            <p14:xfrm>
              <a:off x="11266740" y="1675764"/>
              <a:ext cx="232920" cy="7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0A7E7EB-16FA-D527-5AF3-F95D6377C97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231100" y="1640124"/>
                <a:ext cx="304560" cy="7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EAF7CEB6-5836-4BAA-14CF-616D00F6C326}"/>
              </a:ext>
            </a:extLst>
          </p:cNvPr>
          <p:cNvGrpSpPr/>
          <p:nvPr/>
        </p:nvGrpSpPr>
        <p:grpSpPr>
          <a:xfrm>
            <a:off x="10907820" y="1780164"/>
            <a:ext cx="939960" cy="93960"/>
            <a:chOff x="10907820" y="1780164"/>
            <a:chExt cx="939960" cy="93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D0D8D80-771A-5B8C-AA6F-750BDD34D81B}"/>
                    </a:ext>
                  </a:extLst>
                </p14:cNvPr>
                <p14:cNvContentPartPr/>
                <p14:nvPr/>
              </p14:nvContentPartPr>
              <p14:xfrm>
                <a:off x="10914660" y="1780164"/>
                <a:ext cx="933120" cy="3204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D0D8D80-771A-5B8C-AA6F-750BDD34D81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879020" y="1744164"/>
                  <a:ext cx="100476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57FAE6D-18EB-3835-3317-59E7201C83DF}"/>
                    </a:ext>
                  </a:extLst>
                </p14:cNvPr>
                <p14:cNvContentPartPr/>
                <p14:nvPr/>
              </p14:nvContentPartPr>
              <p14:xfrm>
                <a:off x="10907820" y="1869804"/>
                <a:ext cx="194040" cy="43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57FAE6D-18EB-3835-3317-59E7201C83D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872180" y="1833804"/>
                  <a:ext cx="265680" cy="75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FDBB59A-8994-DB9D-3656-F93A2F29FD55}"/>
                  </a:ext>
                </a:extLst>
              </p14:cNvPr>
              <p14:cNvContentPartPr/>
              <p14:nvPr/>
            </p14:nvContentPartPr>
            <p14:xfrm>
              <a:off x="7066512" y="1673964"/>
              <a:ext cx="280080" cy="43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FDBB59A-8994-DB9D-3656-F93A2F29FD5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030512" y="1638324"/>
                <a:ext cx="351720" cy="7596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0BE0B207-7AE0-69ED-87E4-E8F6D8035D11}"/>
              </a:ext>
            </a:extLst>
          </p:cNvPr>
          <p:cNvGrpSpPr/>
          <p:nvPr/>
        </p:nvGrpSpPr>
        <p:grpSpPr>
          <a:xfrm>
            <a:off x="6824232" y="1811484"/>
            <a:ext cx="528120" cy="69120"/>
            <a:chOff x="6824232" y="1811484"/>
            <a:chExt cx="528120" cy="69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0069171-8B5E-6240-CD01-CC436F165F35}"/>
                    </a:ext>
                  </a:extLst>
                </p14:cNvPr>
                <p14:cNvContentPartPr/>
                <p14:nvPr/>
              </p14:nvContentPartPr>
              <p14:xfrm>
                <a:off x="6824232" y="1811484"/>
                <a:ext cx="528120" cy="1368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0069171-8B5E-6240-CD01-CC436F165F3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788592" y="1775484"/>
                  <a:ext cx="59976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85E5BC2-9436-C97E-CF2B-51CC44F2C875}"/>
                    </a:ext>
                  </a:extLst>
                </p14:cNvPr>
                <p14:cNvContentPartPr/>
                <p14:nvPr/>
              </p14:nvContentPartPr>
              <p14:xfrm>
                <a:off x="6824232" y="1872324"/>
                <a:ext cx="223920" cy="828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85E5BC2-9436-C97E-CF2B-51CC44F2C87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788232" y="1836684"/>
                  <a:ext cx="295560" cy="7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EBA5BAD-481B-D5D8-A0A6-93BBDD6C5D5E}"/>
                  </a:ext>
                </a:extLst>
              </p14:cNvPr>
              <p14:cNvContentPartPr/>
              <p14:nvPr/>
            </p14:nvContentPartPr>
            <p14:xfrm>
              <a:off x="5279724" y="1673604"/>
              <a:ext cx="315000" cy="576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EBA5BAD-481B-D5D8-A0A6-93BBDD6C5D5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243724" y="1637964"/>
                <a:ext cx="38664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915C307-F7C9-0E59-EB0E-79F8FCE2B142}"/>
                  </a:ext>
                </a:extLst>
              </p14:cNvPr>
              <p14:cNvContentPartPr/>
              <p14:nvPr/>
            </p14:nvContentPartPr>
            <p14:xfrm>
              <a:off x="2927268" y="1677564"/>
              <a:ext cx="182160" cy="18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915C307-F7C9-0E59-EB0E-79F8FCE2B14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891628" y="1641924"/>
                <a:ext cx="25380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5D7A556-8EBD-CB0E-E3A2-E1AB1EAACE41}"/>
                  </a:ext>
                </a:extLst>
              </p14:cNvPr>
              <p14:cNvContentPartPr/>
              <p14:nvPr/>
            </p14:nvContentPartPr>
            <p14:xfrm>
              <a:off x="2722788" y="1806084"/>
              <a:ext cx="743760" cy="115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5D7A556-8EBD-CB0E-E3A2-E1AB1EAACE41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687148" y="1770444"/>
                <a:ext cx="81540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DCD017A-3E45-5A71-5F64-31CD1DED468A}"/>
                  </a:ext>
                </a:extLst>
              </p14:cNvPr>
              <p14:cNvContentPartPr/>
              <p14:nvPr/>
            </p14:nvContentPartPr>
            <p14:xfrm>
              <a:off x="1140984" y="1678644"/>
              <a:ext cx="198360" cy="54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DCD017A-3E45-5A71-5F64-31CD1DED468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105344" y="1642644"/>
                <a:ext cx="270000" cy="77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2"/>
          <a:srcRect b="40105"/>
          <a:stretch>
            <a:fillRect/>
          </a:stretch>
        </p:blipFill>
        <p:spPr bwMode="white"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3"/>
          <a:srcRect r="1" b="40368"/>
          <a:stretch>
            <a:fillRect/>
          </a:stretch>
        </p:blipFill>
        <p:spPr bwMode="white"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4"/>
          <a:srcRect b="40204"/>
          <a:stretch>
            <a:fillRect/>
          </a:stretch>
        </p:blipFill>
        <p:spPr bwMode="white"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/>
          <a:srcRect b="40104"/>
          <a:stretch>
            <a:fillRect/>
          </a:stretch>
        </p:blipFill>
        <p:spPr bwMode="white"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6"/>
          <a:srcRect r="1" b="40368"/>
          <a:stretch>
            <a:fillRect/>
          </a:stretch>
        </p:blipFill>
        <p:spPr bwMode="white"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7"/>
          <a:srcRect r="-1" b="39939"/>
          <a:stretch>
            <a:fillRect/>
          </a:stretch>
        </p:blipFill>
        <p:spPr bwMode="white">
          <a:xfrm>
            <a:off x="8199966" y="3469102"/>
            <a:ext cx="3992034" cy="338889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593B7E6-6912-241F-0474-1A1EB213BBB4}"/>
                  </a:ext>
                </a:extLst>
              </p14:cNvPr>
              <p14:cNvContentPartPr/>
              <p14:nvPr/>
            </p14:nvContentPartPr>
            <p14:xfrm>
              <a:off x="3011544" y="1670724"/>
              <a:ext cx="278640" cy="5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593B7E6-6912-241F-0474-1A1EB213BBB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75904" y="1634724"/>
                <a:ext cx="35028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4051339-0F37-D7D1-A06E-F9BEFD25FC7A}"/>
                  </a:ext>
                </a:extLst>
              </p14:cNvPr>
              <p14:cNvContentPartPr/>
              <p14:nvPr/>
            </p14:nvContentPartPr>
            <p14:xfrm>
              <a:off x="2721384" y="1803564"/>
              <a:ext cx="1028880" cy="8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4051339-0F37-D7D1-A06E-F9BEFD25FC7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85744" y="1767564"/>
                <a:ext cx="110052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EB01F19-08E6-90AE-2F97-175027BD6888}"/>
                  </a:ext>
                </a:extLst>
              </p14:cNvPr>
              <p14:cNvContentPartPr/>
              <p14:nvPr/>
            </p14:nvContentPartPr>
            <p14:xfrm>
              <a:off x="2727144" y="1862964"/>
              <a:ext cx="283680" cy="9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EB01F19-08E6-90AE-2F97-175027BD688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91144" y="1827324"/>
                <a:ext cx="35532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78805E8-4560-1BE7-154C-DE7E0DC928E1}"/>
                  </a:ext>
                </a:extLst>
              </p14:cNvPr>
              <p14:cNvContentPartPr/>
              <p14:nvPr/>
            </p14:nvContentPartPr>
            <p14:xfrm>
              <a:off x="5272884" y="1673604"/>
              <a:ext cx="183960" cy="14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78805E8-4560-1BE7-154C-DE7E0DC928E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37244" y="1637604"/>
                <a:ext cx="2556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9DF7E88-1351-2CE9-E9BF-A3905A550F70}"/>
                  </a:ext>
                </a:extLst>
              </p14:cNvPr>
              <p14:cNvContentPartPr/>
              <p14:nvPr/>
            </p14:nvContentPartPr>
            <p14:xfrm>
              <a:off x="7094124" y="1670364"/>
              <a:ext cx="222840" cy="1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9DF7E88-1351-2CE9-E9BF-A3905A550F7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058484" y="1634724"/>
                <a:ext cx="2944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DFD3A9F-3203-2AC7-CBE2-1667CC6DC17F}"/>
                  </a:ext>
                </a:extLst>
              </p14:cNvPr>
              <p14:cNvContentPartPr/>
              <p14:nvPr/>
            </p14:nvContentPartPr>
            <p14:xfrm>
              <a:off x="6823044" y="1799244"/>
              <a:ext cx="326520" cy="7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DFD3A9F-3203-2AC7-CBE2-1667CC6DC17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87404" y="1763244"/>
                <a:ext cx="39816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4BA8924-BFD1-53E9-8301-78FF81952751}"/>
                  </a:ext>
                </a:extLst>
              </p14:cNvPr>
              <p14:cNvContentPartPr/>
              <p14:nvPr/>
            </p14:nvContentPartPr>
            <p14:xfrm>
              <a:off x="6815484" y="1884564"/>
              <a:ext cx="177840" cy="46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4BA8924-BFD1-53E9-8301-78FF8195275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79844" y="1848564"/>
                <a:ext cx="24948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07F6CA8-8672-756B-3545-23C27ACDC63F}"/>
                  </a:ext>
                </a:extLst>
              </p14:cNvPr>
              <p14:cNvContentPartPr/>
              <p14:nvPr/>
            </p14:nvContentPartPr>
            <p14:xfrm>
              <a:off x="11201220" y="1649844"/>
              <a:ext cx="225000" cy="172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07F6CA8-8672-756B-3545-23C27ACDC63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165220" y="1613844"/>
                <a:ext cx="296640" cy="88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69B2E5D2-1ADC-415E-34B4-2043AB21EABD}"/>
              </a:ext>
            </a:extLst>
          </p:cNvPr>
          <p:cNvGrpSpPr/>
          <p:nvPr/>
        </p:nvGrpSpPr>
        <p:grpSpPr>
          <a:xfrm>
            <a:off x="10920780" y="1802844"/>
            <a:ext cx="379440" cy="73440"/>
            <a:chOff x="10920780" y="1802844"/>
            <a:chExt cx="379440" cy="73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08B3B0A-1EDE-EB91-CC49-B60987D30CA0}"/>
                    </a:ext>
                  </a:extLst>
                </p14:cNvPr>
                <p14:cNvContentPartPr/>
                <p14:nvPr/>
              </p14:nvContentPartPr>
              <p14:xfrm>
                <a:off x="10924740" y="1802844"/>
                <a:ext cx="375480" cy="82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08B3B0A-1EDE-EB91-CC49-B60987D30CA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889100" y="1767204"/>
                  <a:ext cx="44712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262A9D0-3419-1BC7-C495-9AD8A79762A6}"/>
                    </a:ext>
                  </a:extLst>
                </p14:cNvPr>
                <p14:cNvContentPartPr/>
                <p14:nvPr/>
              </p14:nvContentPartPr>
              <p14:xfrm>
                <a:off x="10920780" y="1874844"/>
                <a:ext cx="175320" cy="14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262A9D0-3419-1BC7-C495-9AD8A79762A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885140" y="1839204"/>
                  <a:ext cx="246960" cy="73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C415BE5-6CB9-EB29-76DC-101FE8DB4330}"/>
                  </a:ext>
                </a:extLst>
              </p14:cNvPr>
              <p14:cNvContentPartPr/>
              <p14:nvPr/>
            </p14:nvContentPartPr>
            <p14:xfrm>
              <a:off x="9368100" y="1677204"/>
              <a:ext cx="164880" cy="3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C415BE5-6CB9-EB29-76DC-101FE8DB433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332460" y="1641204"/>
                <a:ext cx="2365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DA9009C-4AAE-5D7E-35B8-C360C687ABA6}"/>
                  </a:ext>
                </a:extLst>
              </p14:cNvPr>
              <p14:cNvContentPartPr/>
              <p14:nvPr/>
            </p14:nvContentPartPr>
            <p14:xfrm>
              <a:off x="11186100" y="5141124"/>
              <a:ext cx="263520" cy="21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DA9009C-4AAE-5D7E-35B8-C360C687ABA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1150100" y="5105484"/>
                <a:ext cx="33516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76026A2-1286-92F6-5D83-949F73F8CBAA}"/>
                  </a:ext>
                </a:extLst>
              </p14:cNvPr>
              <p14:cNvContentPartPr/>
              <p14:nvPr/>
            </p14:nvContentPartPr>
            <p14:xfrm>
              <a:off x="10905300" y="5250924"/>
              <a:ext cx="725760" cy="223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76026A2-1286-92F6-5D83-949F73F8CBA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869660" y="5214924"/>
                <a:ext cx="79740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5F7BA56-5F6B-53B7-48FB-535AA9DF7FBA}"/>
                  </a:ext>
                </a:extLst>
              </p14:cNvPr>
              <p14:cNvContentPartPr/>
              <p14:nvPr/>
            </p14:nvContentPartPr>
            <p14:xfrm>
              <a:off x="5347728" y="5136444"/>
              <a:ext cx="1335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5F7BA56-5F6B-53B7-48FB-535AA9DF7FB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311728" y="5100804"/>
                <a:ext cx="2052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ADF598A-653B-3187-81D0-3470D1E2F504}"/>
                  </a:ext>
                </a:extLst>
              </p14:cNvPr>
              <p14:cNvContentPartPr/>
              <p14:nvPr/>
            </p14:nvContentPartPr>
            <p14:xfrm>
              <a:off x="7218108" y="5145444"/>
              <a:ext cx="173160" cy="28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ADF598A-653B-3187-81D0-3470D1E2F50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182468" y="5109444"/>
                <a:ext cx="24480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95BB654-05D5-75C9-3B67-60DECE460048}"/>
                  </a:ext>
                </a:extLst>
              </p14:cNvPr>
              <p14:cNvContentPartPr/>
              <p14:nvPr/>
            </p14:nvContentPartPr>
            <p14:xfrm>
              <a:off x="6843708" y="5286564"/>
              <a:ext cx="860760" cy="194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95BB654-05D5-75C9-3B67-60DECE460048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807708" y="5250564"/>
                <a:ext cx="93240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C469C92-A88D-87F2-6A05-926B1FD7E8B4}"/>
                  </a:ext>
                </a:extLst>
              </p14:cNvPr>
              <p14:cNvContentPartPr/>
              <p14:nvPr/>
            </p14:nvContentPartPr>
            <p14:xfrm>
              <a:off x="6838668" y="5359284"/>
              <a:ext cx="173880" cy="180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C469C92-A88D-87F2-6A05-926B1FD7E8B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802668" y="5323284"/>
                <a:ext cx="24552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4927E65-A2A9-0706-4815-FF320B307911}"/>
                  </a:ext>
                </a:extLst>
              </p14:cNvPr>
              <p14:cNvContentPartPr/>
              <p14:nvPr/>
            </p14:nvContentPartPr>
            <p14:xfrm>
              <a:off x="3028320" y="5135004"/>
              <a:ext cx="210600" cy="3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4927E65-A2A9-0706-4815-FF320B30791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992320" y="5099364"/>
                <a:ext cx="2822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21F4516-5DF4-6DE4-AD51-990BF3695708}"/>
                  </a:ext>
                </a:extLst>
              </p14:cNvPr>
              <p14:cNvContentPartPr/>
              <p14:nvPr/>
            </p14:nvContentPartPr>
            <p14:xfrm>
              <a:off x="2717640" y="5266764"/>
              <a:ext cx="392400" cy="82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21F4516-5DF4-6DE4-AD51-990BF369570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81640" y="5231124"/>
                <a:ext cx="46404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0BF3681-E1E1-825C-9AEE-D5874AB57251}"/>
                  </a:ext>
                </a:extLst>
              </p14:cNvPr>
              <p14:cNvContentPartPr/>
              <p14:nvPr/>
            </p14:nvContentPartPr>
            <p14:xfrm>
              <a:off x="2725560" y="5339124"/>
              <a:ext cx="292680" cy="122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0BF3681-E1E1-825C-9AEE-D5874AB5725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89560" y="5303484"/>
                <a:ext cx="364320" cy="83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17</Words>
  <Application>Microsoft Macintosh PowerPoint</Application>
  <PresentationFormat>Widescreen</PresentationFormat>
  <Paragraphs>5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 Theme</vt:lpstr>
      <vt:lpstr>FARSA ELEKTORALE ME VOTEN E DIASPORES  RASTI GREQISE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Albana Vokshi</dc:creator>
  <cp:lastModifiedBy>Ajlin Sharku</cp:lastModifiedBy>
  <cp:revision>2</cp:revision>
  <dcterms:created xsi:type="dcterms:W3CDTF">2025-07-08T23:30:16Z</dcterms:created>
  <dcterms:modified xsi:type="dcterms:W3CDTF">2025-07-09T00:44:02Z</dcterms:modified>
</cp:coreProperties>
</file>